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78" r:id="rId3"/>
    <p:sldId id="276" r:id="rId4"/>
    <p:sldId id="279" r:id="rId5"/>
    <p:sldId id="280" r:id="rId6"/>
    <p:sldId id="282" r:id="rId7"/>
    <p:sldId id="281" r:id="rId8"/>
    <p:sldId id="277" r:id="rId9"/>
    <p:sldId id="283" r:id="rId10"/>
    <p:sldId id="285" r:id="rId11"/>
    <p:sldId id="284" r:id="rId12"/>
    <p:sldId id="288" r:id="rId13"/>
    <p:sldId id="287" r:id="rId14"/>
    <p:sldId id="289" r:id="rId15"/>
    <p:sldId id="286" r:id="rId16"/>
    <p:sldId id="290" r:id="rId17"/>
    <p:sldId id="291" r:id="rId18"/>
    <p:sldId id="292" r:id="rId19"/>
    <p:sldId id="293" r:id="rId20"/>
    <p:sldId id="294" r:id="rId21"/>
  </p:sldIdLst>
  <p:sldSz cx="12192000" cy="6858000"/>
  <p:notesSz cx="6669088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E8"/>
    <a:srgbClr val="156082"/>
    <a:srgbClr val="E97132"/>
    <a:srgbClr val="12ABDB"/>
    <a:srgbClr val="0070AD"/>
    <a:srgbClr val="9AE1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2F6F70-2732-4EFC-8246-E84DB389EB97}" v="636" dt="2024-04-14T18:48:11.3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JROLKAR, KARAN" userId="S::karan-sanjay.kajrolkar@capgemini.com::11e27ecb-65ae-47d8-98eb-d0bc6729934c" providerId="AD" clId="Web-{B867C8CA-0868-2C6D-D337-AA56E8D5EC36}"/>
    <pc:docChg chg="addSld delSld modSld">
      <pc:chgData name="KAJROLKAR, KARAN" userId="S::karan-sanjay.kajrolkar@capgemini.com::11e27ecb-65ae-47d8-98eb-d0bc6729934c" providerId="AD" clId="Web-{B867C8CA-0868-2C6D-D337-AA56E8D5EC36}" dt="2024-03-28T12:25:03.876" v="185" actId="20577"/>
      <pc:docMkLst>
        <pc:docMk/>
      </pc:docMkLst>
      <pc:sldChg chg="del">
        <pc:chgData name="KAJROLKAR, KARAN" userId="S::karan-sanjay.kajrolkar@capgemini.com::11e27ecb-65ae-47d8-98eb-d0bc6729934c" providerId="AD" clId="Web-{B867C8CA-0868-2C6D-D337-AA56E8D5EC36}" dt="2024-03-28T12:15:33.357" v="1"/>
        <pc:sldMkLst>
          <pc:docMk/>
          <pc:sldMk cId="1980053301" sldId="261"/>
        </pc:sldMkLst>
      </pc:sldChg>
      <pc:sldChg chg="del">
        <pc:chgData name="KAJROLKAR, KARAN" userId="S::karan-sanjay.kajrolkar@capgemini.com::11e27ecb-65ae-47d8-98eb-d0bc6729934c" providerId="AD" clId="Web-{B867C8CA-0868-2C6D-D337-AA56E8D5EC36}" dt="2024-03-28T12:15:34.482" v="2"/>
        <pc:sldMkLst>
          <pc:docMk/>
          <pc:sldMk cId="3019502694" sldId="262"/>
        </pc:sldMkLst>
      </pc:sldChg>
      <pc:sldChg chg="del">
        <pc:chgData name="KAJROLKAR, KARAN" userId="S::karan-sanjay.kajrolkar@capgemini.com::11e27ecb-65ae-47d8-98eb-d0bc6729934c" providerId="AD" clId="Web-{B867C8CA-0868-2C6D-D337-AA56E8D5EC36}" dt="2024-03-28T12:15:35.373" v="3"/>
        <pc:sldMkLst>
          <pc:docMk/>
          <pc:sldMk cId="1556249954" sldId="263"/>
        </pc:sldMkLst>
      </pc:sldChg>
      <pc:sldChg chg="del">
        <pc:chgData name="KAJROLKAR, KARAN" userId="S::karan-sanjay.kajrolkar@capgemini.com::11e27ecb-65ae-47d8-98eb-d0bc6729934c" providerId="AD" clId="Web-{B867C8CA-0868-2C6D-D337-AA56E8D5EC36}" dt="2024-03-28T12:15:38.123" v="4"/>
        <pc:sldMkLst>
          <pc:docMk/>
          <pc:sldMk cId="1145198135" sldId="264"/>
        </pc:sldMkLst>
      </pc:sldChg>
      <pc:sldChg chg="del">
        <pc:chgData name="KAJROLKAR, KARAN" userId="S::karan-sanjay.kajrolkar@capgemini.com::11e27ecb-65ae-47d8-98eb-d0bc6729934c" providerId="AD" clId="Web-{B867C8CA-0868-2C6D-D337-AA56E8D5EC36}" dt="2024-03-28T12:15:32.123" v="0"/>
        <pc:sldMkLst>
          <pc:docMk/>
          <pc:sldMk cId="1963807709" sldId="265"/>
        </pc:sldMkLst>
      </pc:sldChg>
      <pc:sldChg chg="delSp modSp">
        <pc:chgData name="KAJROLKAR, KARAN" userId="S::karan-sanjay.kajrolkar@capgemini.com::11e27ecb-65ae-47d8-98eb-d0bc6729934c" providerId="AD" clId="Web-{B867C8CA-0868-2C6D-D337-AA56E8D5EC36}" dt="2024-03-28T12:17:51.299" v="61" actId="20577"/>
        <pc:sldMkLst>
          <pc:docMk/>
          <pc:sldMk cId="3660430713" sldId="266"/>
        </pc:sldMkLst>
        <pc:spChg chg="mod">
          <ac:chgData name="KAJROLKAR, KARAN" userId="S::karan-sanjay.kajrolkar@capgemini.com::11e27ecb-65ae-47d8-98eb-d0bc6729934c" providerId="AD" clId="Web-{B867C8CA-0868-2C6D-D337-AA56E8D5EC36}" dt="2024-03-28T12:17:51.299" v="61" actId="20577"/>
          <ac:spMkLst>
            <pc:docMk/>
            <pc:sldMk cId="3660430713" sldId="266"/>
            <ac:spMk id="5" creationId="{1179B4B6-E2F3-9933-EA12-311458C10CCE}"/>
          </ac:spMkLst>
        </pc:spChg>
        <pc:spChg chg="del mod">
          <ac:chgData name="KAJROLKAR, KARAN" userId="S::karan-sanjay.kajrolkar@capgemini.com::11e27ecb-65ae-47d8-98eb-d0bc6729934c" providerId="AD" clId="Web-{B867C8CA-0868-2C6D-D337-AA56E8D5EC36}" dt="2024-03-28T12:16:12.671" v="10"/>
          <ac:spMkLst>
            <pc:docMk/>
            <pc:sldMk cId="3660430713" sldId="266"/>
            <ac:spMk id="8" creationId="{49C21C55-0065-3DDB-4712-7962EEBFE4CD}"/>
          </ac:spMkLst>
        </pc:spChg>
        <pc:spChg chg="del mod">
          <ac:chgData name="KAJROLKAR, KARAN" userId="S::karan-sanjay.kajrolkar@capgemini.com::11e27ecb-65ae-47d8-98eb-d0bc6729934c" providerId="AD" clId="Web-{B867C8CA-0868-2C6D-D337-AA56E8D5EC36}" dt="2024-03-28T12:16:16.031" v="11"/>
          <ac:spMkLst>
            <pc:docMk/>
            <pc:sldMk cId="3660430713" sldId="266"/>
            <ac:spMk id="12" creationId="{42B821B9-C7A4-DC06-8337-20B17B832E73}"/>
          </ac:spMkLst>
        </pc:spChg>
      </pc:sldChg>
      <pc:sldChg chg="add replId">
        <pc:chgData name="KAJROLKAR, KARAN" userId="S::karan-sanjay.kajrolkar@capgemini.com::11e27ecb-65ae-47d8-98eb-d0bc6729934c" providerId="AD" clId="Web-{B867C8CA-0868-2C6D-D337-AA56E8D5EC36}" dt="2024-03-28T12:15:56.889" v="6"/>
        <pc:sldMkLst>
          <pc:docMk/>
          <pc:sldMk cId="3766791100" sldId="267"/>
        </pc:sldMkLst>
      </pc:sldChg>
      <pc:sldChg chg="delSp modSp add replId">
        <pc:chgData name="KAJROLKAR, KARAN" userId="S::karan-sanjay.kajrolkar@capgemini.com::11e27ecb-65ae-47d8-98eb-d0bc6729934c" providerId="AD" clId="Web-{B867C8CA-0868-2C6D-D337-AA56E8D5EC36}" dt="2024-03-28T12:23:05.654" v="127"/>
        <pc:sldMkLst>
          <pc:docMk/>
          <pc:sldMk cId="4120723446" sldId="268"/>
        </pc:sldMkLst>
        <pc:spChg chg="mod">
          <ac:chgData name="KAJROLKAR, KARAN" userId="S::karan-sanjay.kajrolkar@capgemini.com::11e27ecb-65ae-47d8-98eb-d0bc6729934c" providerId="AD" clId="Web-{B867C8CA-0868-2C6D-D337-AA56E8D5EC36}" dt="2024-03-28T12:23:05.654" v="127"/>
          <ac:spMkLst>
            <pc:docMk/>
            <pc:sldMk cId="4120723446" sldId="268"/>
            <ac:spMk id="5" creationId="{1179B4B6-E2F3-9933-EA12-311458C10CCE}"/>
          </ac:spMkLst>
        </pc:spChg>
        <pc:spChg chg="del">
          <ac:chgData name="KAJROLKAR, KARAN" userId="S::karan-sanjay.kajrolkar@capgemini.com::11e27ecb-65ae-47d8-98eb-d0bc6729934c" providerId="AD" clId="Web-{B867C8CA-0868-2C6D-D337-AA56E8D5EC36}" dt="2024-03-28T12:18:05.019" v="62"/>
          <ac:spMkLst>
            <pc:docMk/>
            <pc:sldMk cId="4120723446" sldId="268"/>
            <ac:spMk id="8" creationId="{49C21C55-0065-3DDB-4712-7962EEBFE4CD}"/>
          </ac:spMkLst>
        </pc:spChg>
        <pc:spChg chg="del">
          <ac:chgData name="KAJROLKAR, KARAN" userId="S::karan-sanjay.kajrolkar@capgemini.com::11e27ecb-65ae-47d8-98eb-d0bc6729934c" providerId="AD" clId="Web-{B867C8CA-0868-2C6D-D337-AA56E8D5EC36}" dt="2024-03-28T12:18:07.675" v="63"/>
          <ac:spMkLst>
            <pc:docMk/>
            <pc:sldMk cId="4120723446" sldId="268"/>
            <ac:spMk id="12" creationId="{42B821B9-C7A4-DC06-8337-20B17B832E73}"/>
          </ac:spMkLst>
        </pc:spChg>
      </pc:sldChg>
      <pc:sldChg chg="delSp modSp add replId">
        <pc:chgData name="KAJROLKAR, KARAN" userId="S::karan-sanjay.kajrolkar@capgemini.com::11e27ecb-65ae-47d8-98eb-d0bc6729934c" providerId="AD" clId="Web-{B867C8CA-0868-2C6D-D337-AA56E8D5EC36}" dt="2024-03-28T12:23:02.528" v="126"/>
        <pc:sldMkLst>
          <pc:docMk/>
          <pc:sldMk cId="1176685307" sldId="269"/>
        </pc:sldMkLst>
        <pc:spChg chg="mod">
          <ac:chgData name="KAJROLKAR, KARAN" userId="S::karan-sanjay.kajrolkar@capgemini.com::11e27ecb-65ae-47d8-98eb-d0bc6729934c" providerId="AD" clId="Web-{B867C8CA-0868-2C6D-D337-AA56E8D5EC36}" dt="2024-03-28T12:23:02.528" v="126"/>
          <ac:spMkLst>
            <pc:docMk/>
            <pc:sldMk cId="1176685307" sldId="269"/>
            <ac:spMk id="5" creationId="{1179B4B6-E2F3-9933-EA12-311458C10CCE}"/>
          </ac:spMkLst>
        </pc:spChg>
        <pc:spChg chg="del">
          <ac:chgData name="KAJROLKAR, KARAN" userId="S::karan-sanjay.kajrolkar@capgemini.com::11e27ecb-65ae-47d8-98eb-d0bc6729934c" providerId="AD" clId="Web-{B867C8CA-0868-2C6D-D337-AA56E8D5EC36}" dt="2024-03-28T12:18:11.753" v="64"/>
          <ac:spMkLst>
            <pc:docMk/>
            <pc:sldMk cId="1176685307" sldId="269"/>
            <ac:spMk id="8" creationId="{49C21C55-0065-3DDB-4712-7962EEBFE4CD}"/>
          </ac:spMkLst>
        </pc:spChg>
        <pc:spChg chg="del">
          <ac:chgData name="KAJROLKAR, KARAN" userId="S::karan-sanjay.kajrolkar@capgemini.com::11e27ecb-65ae-47d8-98eb-d0bc6729934c" providerId="AD" clId="Web-{B867C8CA-0868-2C6D-D337-AA56E8D5EC36}" dt="2024-03-28T12:18:14.316" v="65"/>
          <ac:spMkLst>
            <pc:docMk/>
            <pc:sldMk cId="1176685307" sldId="269"/>
            <ac:spMk id="12" creationId="{42B821B9-C7A4-DC06-8337-20B17B832E73}"/>
          </ac:spMkLst>
        </pc:spChg>
      </pc:sldChg>
      <pc:sldChg chg="modSp add replId">
        <pc:chgData name="KAJROLKAR, KARAN" userId="S::karan-sanjay.kajrolkar@capgemini.com::11e27ecb-65ae-47d8-98eb-d0bc6729934c" providerId="AD" clId="Web-{B867C8CA-0868-2C6D-D337-AA56E8D5EC36}" dt="2024-03-28T12:23:13.091" v="129" actId="1076"/>
        <pc:sldMkLst>
          <pc:docMk/>
          <pc:sldMk cId="4016671154" sldId="270"/>
        </pc:sldMkLst>
        <pc:spChg chg="mod">
          <ac:chgData name="KAJROLKAR, KARAN" userId="S::karan-sanjay.kajrolkar@capgemini.com::11e27ecb-65ae-47d8-98eb-d0bc6729934c" providerId="AD" clId="Web-{B867C8CA-0868-2C6D-D337-AA56E8D5EC36}" dt="2024-03-28T12:23:13.091" v="129" actId="1076"/>
          <ac:spMkLst>
            <pc:docMk/>
            <pc:sldMk cId="4016671154" sldId="270"/>
            <ac:spMk id="5" creationId="{1179B4B6-E2F3-9933-EA12-311458C10CCE}"/>
          </ac:spMkLst>
        </pc:spChg>
      </pc:sldChg>
      <pc:sldChg chg="modSp add replId">
        <pc:chgData name="KAJROLKAR, KARAN" userId="S::karan-sanjay.kajrolkar@capgemini.com::11e27ecb-65ae-47d8-98eb-d0bc6729934c" providerId="AD" clId="Web-{B867C8CA-0868-2C6D-D337-AA56E8D5EC36}" dt="2024-03-28T12:24:25.500" v="169" actId="20577"/>
        <pc:sldMkLst>
          <pc:docMk/>
          <pc:sldMk cId="3724124143" sldId="271"/>
        </pc:sldMkLst>
        <pc:spChg chg="mod">
          <ac:chgData name="KAJROLKAR, KARAN" userId="S::karan-sanjay.kajrolkar@capgemini.com::11e27ecb-65ae-47d8-98eb-d0bc6729934c" providerId="AD" clId="Web-{B867C8CA-0868-2C6D-D337-AA56E8D5EC36}" dt="2024-03-28T12:24:25.500" v="169" actId="20577"/>
          <ac:spMkLst>
            <pc:docMk/>
            <pc:sldMk cId="3724124143" sldId="271"/>
            <ac:spMk id="5" creationId="{1179B4B6-E2F3-9933-EA12-311458C10CCE}"/>
          </ac:spMkLst>
        </pc:spChg>
      </pc:sldChg>
      <pc:sldChg chg="modSp add replId">
        <pc:chgData name="KAJROLKAR, KARAN" userId="S::karan-sanjay.kajrolkar@capgemini.com::11e27ecb-65ae-47d8-98eb-d0bc6729934c" providerId="AD" clId="Web-{B867C8CA-0868-2C6D-D337-AA56E8D5EC36}" dt="2024-03-28T12:24:31.094" v="178" actId="20577"/>
        <pc:sldMkLst>
          <pc:docMk/>
          <pc:sldMk cId="2350333767" sldId="272"/>
        </pc:sldMkLst>
        <pc:spChg chg="mod">
          <ac:chgData name="KAJROLKAR, KARAN" userId="S::karan-sanjay.kajrolkar@capgemini.com::11e27ecb-65ae-47d8-98eb-d0bc6729934c" providerId="AD" clId="Web-{B867C8CA-0868-2C6D-D337-AA56E8D5EC36}" dt="2024-03-28T12:24:31.094" v="178" actId="20577"/>
          <ac:spMkLst>
            <pc:docMk/>
            <pc:sldMk cId="2350333767" sldId="272"/>
            <ac:spMk id="5" creationId="{1179B4B6-E2F3-9933-EA12-311458C10CCE}"/>
          </ac:spMkLst>
        </pc:spChg>
      </pc:sldChg>
      <pc:sldChg chg="modSp add replId">
        <pc:chgData name="KAJROLKAR, KARAN" userId="S::karan-sanjay.kajrolkar@capgemini.com::11e27ecb-65ae-47d8-98eb-d0bc6729934c" providerId="AD" clId="Web-{B867C8CA-0868-2C6D-D337-AA56E8D5EC36}" dt="2024-03-28T12:25:03.876" v="185" actId="20577"/>
        <pc:sldMkLst>
          <pc:docMk/>
          <pc:sldMk cId="2959582053" sldId="273"/>
        </pc:sldMkLst>
        <pc:spChg chg="mod">
          <ac:chgData name="KAJROLKAR, KARAN" userId="S::karan-sanjay.kajrolkar@capgemini.com::11e27ecb-65ae-47d8-98eb-d0bc6729934c" providerId="AD" clId="Web-{B867C8CA-0868-2C6D-D337-AA56E8D5EC36}" dt="2024-03-28T12:25:03.876" v="185" actId="20577"/>
          <ac:spMkLst>
            <pc:docMk/>
            <pc:sldMk cId="2959582053" sldId="273"/>
            <ac:spMk id="5" creationId="{1179B4B6-E2F3-9933-EA12-311458C10CCE}"/>
          </ac:spMkLst>
        </pc:spChg>
      </pc:sldChg>
    </pc:docChg>
  </pc:docChgLst>
  <pc:docChgLst>
    <pc:chgData name="KAJROLKAR, KARAN" userId="S::karan-sanjay.kajrolkar@capgemini.com::11e27ecb-65ae-47d8-98eb-d0bc6729934c" providerId="AD" clId="Web-{A17E9B89-81FF-AD78-9995-EA7F88565005}"/>
    <pc:docChg chg="modSld">
      <pc:chgData name="KAJROLKAR, KARAN" userId="S::karan-sanjay.kajrolkar@capgemini.com::11e27ecb-65ae-47d8-98eb-d0bc6729934c" providerId="AD" clId="Web-{A17E9B89-81FF-AD78-9995-EA7F88565005}" dt="2024-03-28T10:36:09.023" v="62"/>
      <pc:docMkLst>
        <pc:docMk/>
      </pc:docMkLst>
      <pc:sldChg chg="addSp delSp modSp mod setBg">
        <pc:chgData name="KAJROLKAR, KARAN" userId="S::karan-sanjay.kajrolkar@capgemini.com::11e27ecb-65ae-47d8-98eb-d0bc6729934c" providerId="AD" clId="Web-{A17E9B89-81FF-AD78-9995-EA7F88565005}" dt="2024-03-28T10:36:09.023" v="62"/>
        <pc:sldMkLst>
          <pc:docMk/>
          <pc:sldMk cId="109857222" sldId="256"/>
        </pc:sldMkLst>
        <pc:spChg chg="del">
          <ac:chgData name="KAJROLKAR, KARAN" userId="S::karan-sanjay.kajrolkar@capgemini.com::11e27ecb-65ae-47d8-98eb-d0bc6729934c" providerId="AD" clId="Web-{A17E9B89-81FF-AD78-9995-EA7F88565005}" dt="2024-03-28T10:24:44.916" v="0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KAJROLKAR, KARAN" userId="S::karan-sanjay.kajrolkar@capgemini.com::11e27ecb-65ae-47d8-98eb-d0bc6729934c" providerId="AD" clId="Web-{A17E9B89-81FF-AD78-9995-EA7F88565005}" dt="2024-03-28T10:24:48.635" v="1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KAJROLKAR, KARAN" userId="S::karan-sanjay.kajrolkar@capgemini.com::11e27ecb-65ae-47d8-98eb-d0bc6729934c" providerId="AD" clId="Web-{A17E9B89-81FF-AD78-9995-EA7F88565005}" dt="2024-03-28T10:36:01.038" v="60" actId="1076"/>
          <ac:spMkLst>
            <pc:docMk/>
            <pc:sldMk cId="109857222" sldId="256"/>
            <ac:spMk id="5" creationId="{1179B4B6-E2F3-9933-EA12-311458C10CCE}"/>
          </ac:spMkLst>
        </pc:spChg>
        <pc:spChg chg="add del">
          <ac:chgData name="KAJROLKAR, KARAN" userId="S::karan-sanjay.kajrolkar@capgemini.com::11e27ecb-65ae-47d8-98eb-d0bc6729934c" providerId="AD" clId="Web-{A17E9B89-81FF-AD78-9995-EA7F88565005}" dt="2024-03-28T10:27:53.944" v="4"/>
          <ac:spMkLst>
            <pc:docMk/>
            <pc:sldMk cId="109857222" sldId="256"/>
            <ac:spMk id="9" creationId="{216BB327-7AA9-4EC5-815F-9D8E6BC53E34}"/>
          </ac:spMkLst>
        </pc:spChg>
        <pc:spChg chg="add del">
          <ac:chgData name="KAJROLKAR, KARAN" userId="S::karan-sanjay.kajrolkar@capgemini.com::11e27ecb-65ae-47d8-98eb-d0bc6729934c" providerId="AD" clId="Web-{A17E9B89-81FF-AD78-9995-EA7F88565005}" dt="2024-03-28T10:28:07.289" v="6"/>
          <ac:spMkLst>
            <pc:docMk/>
            <pc:sldMk cId="109857222" sldId="256"/>
            <ac:spMk id="11" creationId="{42A4FC2C-047E-45A5-965D-8E1E3BF09BC6}"/>
          </ac:spMkLst>
        </pc:spChg>
        <pc:spChg chg="add">
          <ac:chgData name="KAJROLKAR, KARAN" userId="S::karan-sanjay.kajrolkar@capgemini.com::11e27ecb-65ae-47d8-98eb-d0bc6729934c" providerId="AD" clId="Web-{A17E9B89-81FF-AD78-9995-EA7F88565005}" dt="2024-03-28T10:28:07.289" v="7"/>
          <ac:spMkLst>
            <pc:docMk/>
            <pc:sldMk cId="109857222" sldId="256"/>
            <ac:spMk id="13" creationId="{216BB327-7AA9-4EC5-815F-9D8E6BC53E34}"/>
          </ac:spMkLst>
        </pc:spChg>
        <pc:picChg chg="add mod">
          <ac:chgData name="KAJROLKAR, KARAN" userId="S::karan-sanjay.kajrolkar@capgemini.com::11e27ecb-65ae-47d8-98eb-d0bc6729934c" providerId="AD" clId="Web-{A17E9B89-81FF-AD78-9995-EA7F88565005}" dt="2024-03-28T10:31:53.100" v="24"/>
          <ac:picMkLst>
            <pc:docMk/>
            <pc:sldMk cId="109857222" sldId="256"/>
            <ac:picMk id="4" creationId="{5B83E0ED-D14A-1C7E-C7A5-06F94859C7DC}"/>
          </ac:picMkLst>
        </pc:picChg>
        <pc:picChg chg="add del">
          <ac:chgData name="KAJROLKAR, KARAN" userId="S::karan-sanjay.kajrolkar@capgemini.com::11e27ecb-65ae-47d8-98eb-d0bc6729934c" providerId="AD" clId="Web-{A17E9B89-81FF-AD78-9995-EA7F88565005}" dt="2024-03-28T10:36:09.023" v="62"/>
          <ac:picMkLst>
            <pc:docMk/>
            <pc:sldMk cId="109857222" sldId="256"/>
            <ac:picMk id="6" creationId="{9D8EB591-5E15-3394-7F7E-189315D99E46}"/>
          </ac:picMkLst>
        </pc:picChg>
      </pc:sldChg>
    </pc:docChg>
  </pc:docChgLst>
  <pc:docChgLst>
    <pc:chgData name="KAJROLKAR, KARAN" userId="S::karan-sanjay.kajrolkar@capgemini.com::11e27ecb-65ae-47d8-98eb-d0bc6729934c" providerId="AD" clId="Web-{597DCF27-D565-80CD-ADED-89798D41E39A}"/>
    <pc:docChg chg="addSld delSld modSld addMainMaster delMainMaster">
      <pc:chgData name="KAJROLKAR, KARAN" userId="S::karan-sanjay.kajrolkar@capgemini.com::11e27ecb-65ae-47d8-98eb-d0bc6729934c" providerId="AD" clId="Web-{597DCF27-D565-80CD-ADED-89798D41E39A}" dt="2024-03-28T12:10:33.735" v="841" actId="20577"/>
      <pc:docMkLst>
        <pc:docMk/>
      </pc:docMkLst>
      <pc:sldChg chg="addSp delSp modSp mod modClrScheme delDesignElem chgLayout">
        <pc:chgData name="KAJROLKAR, KARAN" userId="S::karan-sanjay.kajrolkar@capgemini.com::11e27ecb-65ae-47d8-98eb-d0bc6729934c" providerId="AD" clId="Web-{597DCF27-D565-80CD-ADED-89798D41E39A}" dt="2024-03-28T11:58:51.056" v="685"/>
        <pc:sldMkLst>
          <pc:docMk/>
          <pc:sldMk cId="109857222" sldId="256"/>
        </pc:sldMkLst>
        <pc:spChg chg="add del mod">
          <ac:chgData name="KAJROLKAR, KARAN" userId="S::karan-sanjay.kajrolkar@capgemini.com::11e27ecb-65ae-47d8-98eb-d0bc6729934c" providerId="AD" clId="Web-{597DCF27-D565-80CD-ADED-89798D41E39A}" dt="2024-03-28T10:40:16.262" v="6"/>
          <ac:spMkLst>
            <pc:docMk/>
            <pc:sldMk cId="109857222" sldId="256"/>
            <ac:spMk id="2" creationId="{96F63CB5-C117-7400-FB49-FF63B18A32DD}"/>
          </ac:spMkLst>
        </pc:spChg>
        <pc:spChg chg="add mod">
          <ac:chgData name="KAJROLKAR, KARAN" userId="S::karan-sanjay.kajrolkar@capgemini.com::11e27ecb-65ae-47d8-98eb-d0bc6729934c" providerId="AD" clId="Web-{597DCF27-D565-80CD-ADED-89798D41E39A}" dt="2024-03-28T10:46:59.978" v="90"/>
          <ac:spMkLst>
            <pc:docMk/>
            <pc:sldMk cId="109857222" sldId="256"/>
            <ac:spMk id="3" creationId="{40B478B5-0D9D-84CA-948F-694819329DF7}"/>
          </ac:spMkLst>
        </pc:spChg>
        <pc:spChg chg="mod">
          <ac:chgData name="KAJROLKAR, KARAN" userId="S::karan-sanjay.kajrolkar@capgemini.com::11e27ecb-65ae-47d8-98eb-d0bc6729934c" providerId="AD" clId="Web-{597DCF27-D565-80CD-ADED-89798D41E39A}" dt="2024-03-28T10:46:59.978" v="90"/>
          <ac:spMkLst>
            <pc:docMk/>
            <pc:sldMk cId="109857222" sldId="256"/>
            <ac:spMk id="5" creationId="{1179B4B6-E2F3-9933-EA12-311458C10CCE}"/>
          </ac:spMkLst>
        </pc:spChg>
        <pc:spChg chg="del">
          <ac:chgData name="KAJROLKAR, KARAN" userId="S::karan-sanjay.kajrolkar@capgemini.com::11e27ecb-65ae-47d8-98eb-d0bc6729934c" providerId="AD" clId="Web-{597DCF27-D565-80CD-ADED-89798D41E39A}" dt="2024-03-28T10:44:47.536" v="79"/>
          <ac:spMkLst>
            <pc:docMk/>
            <pc:sldMk cId="109857222" sldId="256"/>
            <ac:spMk id="13" creationId="{216BB327-7AA9-4EC5-815F-9D8E6BC53E34}"/>
          </ac:spMkLst>
        </pc:spChg>
        <pc:spChg chg="add del">
          <ac:chgData name="KAJROLKAR, KARAN" userId="S::karan-sanjay.kajrolkar@capgemini.com::11e27ecb-65ae-47d8-98eb-d0bc6729934c" providerId="AD" clId="Web-{597DCF27-D565-80CD-ADED-89798D41E39A}" dt="2024-03-28T10:45:19.850" v="81"/>
          <ac:spMkLst>
            <pc:docMk/>
            <pc:sldMk cId="109857222" sldId="256"/>
            <ac:spMk id="18" creationId="{E91DC736-0EF8-4F87-9146-EBF1D2EE4D3D}"/>
          </ac:spMkLst>
        </pc:spChg>
        <pc:spChg chg="add del">
          <ac:chgData name="KAJROLKAR, KARAN" userId="S::karan-sanjay.kajrolkar@capgemini.com::11e27ecb-65ae-47d8-98eb-d0bc6729934c" providerId="AD" clId="Web-{597DCF27-D565-80CD-ADED-89798D41E39A}" dt="2024-03-28T10:45:19.850" v="81"/>
          <ac:spMkLst>
            <pc:docMk/>
            <pc:sldMk cId="109857222" sldId="256"/>
            <ac:spMk id="20" creationId="{097CD68E-23E3-4007-8847-CD0944C4F7BE}"/>
          </ac:spMkLst>
        </pc:spChg>
        <pc:spChg chg="add del">
          <ac:chgData name="KAJROLKAR, KARAN" userId="S::karan-sanjay.kajrolkar@capgemini.com::11e27ecb-65ae-47d8-98eb-d0bc6729934c" providerId="AD" clId="Web-{597DCF27-D565-80CD-ADED-89798D41E39A}" dt="2024-03-28T10:45:19.850" v="81"/>
          <ac:spMkLst>
            <pc:docMk/>
            <pc:sldMk cId="109857222" sldId="256"/>
            <ac:spMk id="22" creationId="{AF2F604E-43BE-4DC3-B983-E071523364F8}"/>
          </ac:spMkLst>
        </pc:spChg>
        <pc:spChg chg="add del">
          <ac:chgData name="KAJROLKAR, KARAN" userId="S::karan-sanjay.kajrolkar@capgemini.com::11e27ecb-65ae-47d8-98eb-d0bc6729934c" providerId="AD" clId="Web-{597DCF27-D565-80CD-ADED-89798D41E39A}" dt="2024-03-28T10:45:19.850" v="81"/>
          <ac:spMkLst>
            <pc:docMk/>
            <pc:sldMk cId="109857222" sldId="256"/>
            <ac:spMk id="24" creationId="{08C9B587-E65E-4B52-B37C-ABEBB6E87928}"/>
          </ac:spMkLst>
        </pc:spChg>
        <pc:spChg chg="add del">
          <ac:chgData name="KAJROLKAR, KARAN" userId="S::karan-sanjay.kajrolkar@capgemini.com::11e27ecb-65ae-47d8-98eb-d0bc6729934c" providerId="AD" clId="Web-{597DCF27-D565-80CD-ADED-89798D41E39A}" dt="2024-03-28T10:46:08.445" v="87"/>
          <ac:spMkLst>
            <pc:docMk/>
            <pc:sldMk cId="109857222" sldId="256"/>
            <ac:spMk id="29" creationId="{0671A8AE-40A1-4631-A6B8-581AFF065482}"/>
          </ac:spMkLst>
        </pc:spChg>
        <pc:spChg chg="add del">
          <ac:chgData name="KAJROLKAR, KARAN" userId="S::karan-sanjay.kajrolkar@capgemini.com::11e27ecb-65ae-47d8-98eb-d0bc6729934c" providerId="AD" clId="Web-{597DCF27-D565-80CD-ADED-89798D41E39A}" dt="2024-03-28T10:46:08.445" v="87"/>
          <ac:spMkLst>
            <pc:docMk/>
            <pc:sldMk cId="109857222" sldId="256"/>
            <ac:spMk id="31" creationId="{AB58EF07-17C2-48CF-ABB0-EEF1F17CB8F0}"/>
          </ac:spMkLst>
        </pc:spChg>
        <pc:spChg chg="add del">
          <ac:chgData name="KAJROLKAR, KARAN" userId="S::karan-sanjay.kajrolkar@capgemini.com::11e27ecb-65ae-47d8-98eb-d0bc6729934c" providerId="AD" clId="Web-{597DCF27-D565-80CD-ADED-89798D41E39A}" dt="2024-03-28T10:46:08.445" v="87"/>
          <ac:spMkLst>
            <pc:docMk/>
            <pc:sldMk cId="109857222" sldId="256"/>
            <ac:spMk id="33" creationId="{AF2F604E-43BE-4DC3-B983-E071523364F8}"/>
          </ac:spMkLst>
        </pc:spChg>
        <pc:spChg chg="add del">
          <ac:chgData name="KAJROLKAR, KARAN" userId="S::karan-sanjay.kajrolkar@capgemini.com::11e27ecb-65ae-47d8-98eb-d0bc6729934c" providerId="AD" clId="Web-{597DCF27-D565-80CD-ADED-89798D41E39A}" dt="2024-03-28T10:46:08.445" v="87"/>
          <ac:spMkLst>
            <pc:docMk/>
            <pc:sldMk cId="109857222" sldId="256"/>
            <ac:spMk id="35" creationId="{08C9B587-E65E-4B52-B37C-ABEBB6E87928}"/>
          </ac:spMkLst>
        </pc:spChg>
        <pc:spChg chg="add del">
          <ac:chgData name="KAJROLKAR, KARAN" userId="S::karan-sanjay.kajrolkar@capgemini.com::11e27ecb-65ae-47d8-98eb-d0bc6729934c" providerId="AD" clId="Web-{597DCF27-D565-80CD-ADED-89798D41E39A}" dt="2024-03-28T10:46:08.430" v="86"/>
          <ac:spMkLst>
            <pc:docMk/>
            <pc:sldMk cId="109857222" sldId="256"/>
            <ac:spMk id="40" creationId="{5A59F003-E00A-43F9-91DC-CC54E3B87466}"/>
          </ac:spMkLst>
        </pc:spChg>
        <pc:spChg chg="add del">
          <ac:chgData name="KAJROLKAR, KARAN" userId="S::karan-sanjay.kajrolkar@capgemini.com::11e27ecb-65ae-47d8-98eb-d0bc6729934c" providerId="AD" clId="Web-{597DCF27-D565-80CD-ADED-89798D41E39A}" dt="2024-03-28T10:46:08.430" v="86"/>
          <ac:spMkLst>
            <pc:docMk/>
            <pc:sldMk cId="109857222" sldId="256"/>
            <ac:spMk id="42" creationId="{D74A4382-E3AD-430A-9A1F-DFA3E0E77A7D}"/>
          </ac:spMkLst>
        </pc:spChg>
        <pc:spChg chg="add del">
          <ac:chgData name="KAJROLKAR, KARAN" userId="S::karan-sanjay.kajrolkar@capgemini.com::11e27ecb-65ae-47d8-98eb-d0bc6729934c" providerId="AD" clId="Web-{597DCF27-D565-80CD-ADED-89798D41E39A}" dt="2024-03-28T10:46:08.430" v="86"/>
          <ac:spMkLst>
            <pc:docMk/>
            <pc:sldMk cId="109857222" sldId="256"/>
            <ac:spMk id="44" creationId="{79F40191-0F44-4FD1-82CC-ACB507C14BE6}"/>
          </ac:spMkLst>
        </pc:spChg>
        <pc:spChg chg="add del">
          <ac:chgData name="KAJROLKAR, KARAN" userId="S::karan-sanjay.kajrolkar@capgemini.com::11e27ecb-65ae-47d8-98eb-d0bc6729934c" providerId="AD" clId="Web-{597DCF27-D565-80CD-ADED-89798D41E39A}" dt="2024-03-28T10:46:59.978" v="90"/>
          <ac:spMkLst>
            <pc:docMk/>
            <pc:sldMk cId="109857222" sldId="256"/>
            <ac:spMk id="46" creationId="{08C9B587-E65E-4B52-B37C-ABEBB6E87928}"/>
          </ac:spMkLst>
        </pc:spChg>
        <pc:spChg chg="add del">
          <ac:chgData name="KAJROLKAR, KARAN" userId="S::karan-sanjay.kajrolkar@capgemini.com::11e27ecb-65ae-47d8-98eb-d0bc6729934c" providerId="AD" clId="Web-{597DCF27-D565-80CD-ADED-89798D41E39A}" dt="2024-03-28T10:46:59.978" v="90"/>
          <ac:spMkLst>
            <pc:docMk/>
            <pc:sldMk cId="109857222" sldId="256"/>
            <ac:spMk id="47" creationId="{E91DC736-0EF8-4F87-9146-EBF1D2EE4D3D}"/>
          </ac:spMkLst>
        </pc:spChg>
        <pc:spChg chg="add del">
          <ac:chgData name="KAJROLKAR, KARAN" userId="S::karan-sanjay.kajrolkar@capgemini.com::11e27ecb-65ae-47d8-98eb-d0bc6729934c" providerId="AD" clId="Web-{597DCF27-D565-80CD-ADED-89798D41E39A}" dt="2024-03-28T10:46:59.978" v="90"/>
          <ac:spMkLst>
            <pc:docMk/>
            <pc:sldMk cId="109857222" sldId="256"/>
            <ac:spMk id="48" creationId="{097CD68E-23E3-4007-8847-CD0944C4F7BE}"/>
          </ac:spMkLst>
        </pc:spChg>
        <pc:spChg chg="add del">
          <ac:chgData name="KAJROLKAR, KARAN" userId="S::karan-sanjay.kajrolkar@capgemini.com::11e27ecb-65ae-47d8-98eb-d0bc6729934c" providerId="AD" clId="Web-{597DCF27-D565-80CD-ADED-89798D41E39A}" dt="2024-03-28T10:46:59.978" v="90"/>
          <ac:spMkLst>
            <pc:docMk/>
            <pc:sldMk cId="109857222" sldId="256"/>
            <ac:spMk id="49" creationId="{AF2F604E-43BE-4DC3-B983-E071523364F8}"/>
          </ac:spMkLst>
        </pc:spChg>
        <pc:spChg chg="add">
          <ac:chgData name="KAJROLKAR, KARAN" userId="S::karan-sanjay.kajrolkar@capgemini.com::11e27ecb-65ae-47d8-98eb-d0bc6729934c" providerId="AD" clId="Web-{597DCF27-D565-80CD-ADED-89798D41E39A}" dt="2024-03-28T10:46:59.978" v="90"/>
          <ac:spMkLst>
            <pc:docMk/>
            <pc:sldMk cId="109857222" sldId="256"/>
            <ac:spMk id="54" creationId="{0671A8AE-40A1-4631-A6B8-581AFF065482}"/>
          </ac:spMkLst>
        </pc:spChg>
        <pc:spChg chg="add">
          <ac:chgData name="KAJROLKAR, KARAN" userId="S::karan-sanjay.kajrolkar@capgemini.com::11e27ecb-65ae-47d8-98eb-d0bc6729934c" providerId="AD" clId="Web-{597DCF27-D565-80CD-ADED-89798D41E39A}" dt="2024-03-28T10:46:59.978" v="90"/>
          <ac:spMkLst>
            <pc:docMk/>
            <pc:sldMk cId="109857222" sldId="256"/>
            <ac:spMk id="56" creationId="{AB58EF07-17C2-48CF-ABB0-EEF1F17CB8F0}"/>
          </ac:spMkLst>
        </pc:spChg>
        <pc:spChg chg="add mod">
          <ac:chgData name="KAJROLKAR, KARAN" userId="S::karan-sanjay.kajrolkar@capgemini.com::11e27ecb-65ae-47d8-98eb-d0bc6729934c" providerId="AD" clId="Web-{597DCF27-D565-80CD-ADED-89798D41E39A}" dt="2024-03-28T11:58:51.056" v="685"/>
          <ac:spMkLst>
            <pc:docMk/>
            <pc:sldMk cId="109857222" sldId="256"/>
            <ac:spMk id="58" creationId="{AF2F604E-43BE-4DC3-B983-E071523364F8}"/>
          </ac:spMkLst>
        </pc:spChg>
        <pc:spChg chg="add">
          <ac:chgData name="KAJROLKAR, KARAN" userId="S::karan-sanjay.kajrolkar@capgemini.com::11e27ecb-65ae-47d8-98eb-d0bc6729934c" providerId="AD" clId="Web-{597DCF27-D565-80CD-ADED-89798D41E39A}" dt="2024-03-28T10:46:59.978" v="90"/>
          <ac:spMkLst>
            <pc:docMk/>
            <pc:sldMk cId="109857222" sldId="256"/>
            <ac:spMk id="60" creationId="{08C9B587-E65E-4B52-B37C-ABEBB6E87928}"/>
          </ac:spMkLst>
        </pc:spChg>
        <pc:picChg chg="mod">
          <ac:chgData name="KAJROLKAR, KARAN" userId="S::karan-sanjay.kajrolkar@capgemini.com::11e27ecb-65ae-47d8-98eb-d0bc6729934c" providerId="AD" clId="Web-{597DCF27-D565-80CD-ADED-89798D41E39A}" dt="2024-03-28T10:46:08.430" v="86"/>
          <ac:picMkLst>
            <pc:docMk/>
            <pc:sldMk cId="109857222" sldId="256"/>
            <ac:picMk id="4" creationId="{5B83E0ED-D14A-1C7E-C7A5-06F94859C7DC}"/>
          </ac:picMkLst>
        </pc:picChg>
      </pc:sldChg>
      <pc:sldChg chg="addSp delSp modSp new del mod setBg">
        <pc:chgData name="KAJROLKAR, KARAN" userId="S::karan-sanjay.kajrolkar@capgemini.com::11e27ecb-65ae-47d8-98eb-d0bc6729934c" providerId="AD" clId="Web-{597DCF27-D565-80CD-ADED-89798D41E39A}" dt="2024-03-28T11:53:29.186" v="639"/>
        <pc:sldMkLst>
          <pc:docMk/>
          <pc:sldMk cId="2163406511" sldId="257"/>
        </pc:sldMkLst>
        <pc:spChg chg="add del">
          <ac:chgData name="KAJROLKAR, KARAN" userId="S::karan-sanjay.kajrolkar@capgemini.com::11e27ecb-65ae-47d8-98eb-d0bc6729934c" providerId="AD" clId="Web-{597DCF27-D565-80CD-ADED-89798D41E39A}" dt="2024-03-28T10:48:46.232" v="93"/>
          <ac:spMkLst>
            <pc:docMk/>
            <pc:sldMk cId="2163406511" sldId="257"/>
            <ac:spMk id="2" creationId="{4ED1BE2F-FF7D-8DC1-31F6-4EED4B52E7E7}"/>
          </ac:spMkLst>
        </pc:spChg>
        <pc:spChg chg="add del mod">
          <ac:chgData name="KAJROLKAR, KARAN" userId="S::karan-sanjay.kajrolkar@capgemini.com::11e27ecb-65ae-47d8-98eb-d0bc6729934c" providerId="AD" clId="Web-{597DCF27-D565-80CD-ADED-89798D41E39A}" dt="2024-03-28T10:56:41.169" v="221"/>
          <ac:spMkLst>
            <pc:docMk/>
            <pc:sldMk cId="2163406511" sldId="257"/>
            <ac:spMk id="3" creationId="{206BEEA7-5FC4-E553-65C5-E7F5929FB8C5}"/>
          </ac:spMkLst>
        </pc:spChg>
        <pc:spChg chg="add del mod">
          <ac:chgData name="KAJROLKAR, KARAN" userId="S::karan-sanjay.kajrolkar@capgemini.com::11e27ecb-65ae-47d8-98eb-d0bc6729934c" providerId="AD" clId="Web-{597DCF27-D565-80CD-ADED-89798D41E39A}" dt="2024-03-28T10:56:41.169" v="220"/>
          <ac:spMkLst>
            <pc:docMk/>
            <pc:sldMk cId="2163406511" sldId="257"/>
            <ac:spMk id="4" creationId="{6A194776-B67A-6E0D-5A07-12F80D97547E}"/>
          </ac:spMkLst>
        </pc:spChg>
        <pc:spChg chg="add del mod">
          <ac:chgData name="KAJROLKAR, KARAN" userId="S::karan-sanjay.kajrolkar@capgemini.com::11e27ecb-65ae-47d8-98eb-d0bc6729934c" providerId="AD" clId="Web-{597DCF27-D565-80CD-ADED-89798D41E39A}" dt="2024-03-28T10:56:41.169" v="219"/>
          <ac:spMkLst>
            <pc:docMk/>
            <pc:sldMk cId="2163406511" sldId="257"/>
            <ac:spMk id="5" creationId="{5399B685-99C6-6E8D-C4DF-E41A5501EA0B}"/>
          </ac:spMkLst>
        </pc:spChg>
        <pc:spChg chg="add del mod">
          <ac:chgData name="KAJROLKAR, KARAN" userId="S::karan-sanjay.kajrolkar@capgemini.com::11e27ecb-65ae-47d8-98eb-d0bc6729934c" providerId="AD" clId="Web-{597DCF27-D565-80CD-ADED-89798D41E39A}" dt="2024-03-28T11:48:52.709" v="628"/>
          <ac:spMkLst>
            <pc:docMk/>
            <pc:sldMk cId="2163406511" sldId="257"/>
            <ac:spMk id="7" creationId="{206BEEA7-5FC4-E553-65C5-E7F5929FB8C5}"/>
          </ac:spMkLst>
        </pc:spChg>
        <pc:spChg chg="add del mod">
          <ac:chgData name="KAJROLKAR, KARAN" userId="S::karan-sanjay.kajrolkar@capgemini.com::11e27ecb-65ae-47d8-98eb-d0bc6729934c" providerId="AD" clId="Web-{597DCF27-D565-80CD-ADED-89798D41E39A}" dt="2024-03-28T11:15:21.237" v="365"/>
          <ac:spMkLst>
            <pc:docMk/>
            <pc:sldMk cId="2163406511" sldId="257"/>
            <ac:spMk id="8" creationId="{6A194776-B67A-6E0D-5A07-12F80D97547E}"/>
          </ac:spMkLst>
        </pc:spChg>
        <pc:spChg chg="add del mod">
          <ac:chgData name="KAJROLKAR, KARAN" userId="S::karan-sanjay.kajrolkar@capgemini.com::11e27ecb-65ae-47d8-98eb-d0bc6729934c" providerId="AD" clId="Web-{597DCF27-D565-80CD-ADED-89798D41E39A}" dt="2024-03-28T11:48:08.441" v="616"/>
          <ac:spMkLst>
            <pc:docMk/>
            <pc:sldMk cId="2163406511" sldId="257"/>
            <ac:spMk id="9" creationId="{5399B685-99C6-6E8D-C4DF-E41A5501EA0B}"/>
          </ac:spMkLst>
        </pc:spChg>
        <pc:spChg chg="add del">
          <ac:chgData name="KAJROLKAR, KARAN" userId="S::karan-sanjay.kajrolkar@capgemini.com::11e27ecb-65ae-47d8-98eb-d0bc6729934c" providerId="AD" clId="Web-{597DCF27-D565-80CD-ADED-89798D41E39A}" dt="2024-03-28T11:14:26.204" v="355"/>
          <ac:spMkLst>
            <pc:docMk/>
            <pc:sldMk cId="2163406511" sldId="257"/>
            <ac:spMk id="11" creationId="{42A4FC2C-047E-45A5-965D-8E1E3BF09BC6}"/>
          </ac:spMkLst>
        </pc:spChg>
        <pc:spChg chg="add del mod">
          <ac:chgData name="KAJROLKAR, KARAN" userId="S::karan-sanjay.kajrolkar@capgemini.com::11e27ecb-65ae-47d8-98eb-d0bc6729934c" providerId="AD" clId="Web-{597DCF27-D565-80CD-ADED-89798D41E39A}" dt="2024-03-28T10:59:12.893" v="247"/>
          <ac:spMkLst>
            <pc:docMk/>
            <pc:sldMk cId="2163406511" sldId="257"/>
            <ac:spMk id="12" creationId="{F3779DF4-71C5-0596-8866-D65544D1B089}"/>
          </ac:spMkLst>
        </pc:spChg>
        <pc:spChg chg="add del">
          <ac:chgData name="KAJROLKAR, KARAN" userId="S::karan-sanjay.kajrolkar@capgemini.com::11e27ecb-65ae-47d8-98eb-d0bc6729934c" providerId="AD" clId="Web-{597DCF27-D565-80CD-ADED-89798D41E39A}" dt="2024-03-28T11:14:26.204" v="355"/>
          <ac:spMkLst>
            <pc:docMk/>
            <pc:sldMk cId="2163406511" sldId="257"/>
            <ac:spMk id="18" creationId="{EDDBB197-D710-4A4F-A9CA-FD2177498BE8}"/>
          </ac:spMkLst>
        </pc:spChg>
        <pc:spChg chg="add del">
          <ac:chgData name="KAJROLKAR, KARAN" userId="S::karan-sanjay.kajrolkar@capgemini.com::11e27ecb-65ae-47d8-98eb-d0bc6729934c" providerId="AD" clId="Web-{597DCF27-D565-80CD-ADED-89798D41E39A}" dt="2024-03-28T11:52:32.138" v="635"/>
          <ac:spMkLst>
            <pc:docMk/>
            <pc:sldMk cId="2163406511" sldId="257"/>
            <ac:spMk id="20" creationId="{975D1CFA-2CDB-4B64-BD9F-85744E8DA12F}"/>
          </ac:spMkLst>
        </pc:spChg>
        <pc:spChg chg="topLvl">
          <ac:chgData name="KAJROLKAR, KARAN" userId="S::karan-sanjay.kajrolkar@capgemini.com::11e27ecb-65ae-47d8-98eb-d0bc6729934c" providerId="AD" clId="Web-{597DCF27-D565-80CD-ADED-89798D41E39A}" dt="2024-03-28T11:53:06.014" v="638"/>
          <ac:spMkLst>
            <pc:docMk/>
            <pc:sldMk cId="2163406511" sldId="257"/>
            <ac:spMk id="23" creationId="{E11D3AD4-AF9B-4EB5-8C7B-C45D173B4B56}"/>
          </ac:spMkLst>
        </pc:spChg>
        <pc:spChg chg="topLvl">
          <ac:chgData name="KAJROLKAR, KARAN" userId="S::karan-sanjay.kajrolkar@capgemini.com::11e27ecb-65ae-47d8-98eb-d0bc6729934c" providerId="AD" clId="Web-{597DCF27-D565-80CD-ADED-89798D41E39A}" dt="2024-03-28T11:53:06.014" v="638"/>
          <ac:spMkLst>
            <pc:docMk/>
            <pc:sldMk cId="2163406511" sldId="257"/>
            <ac:spMk id="24" creationId="{15102EBE-A80F-4CFF-B1DD-941EF9728B54}"/>
          </ac:spMkLst>
        </pc:spChg>
        <pc:spChg chg="topLvl">
          <ac:chgData name="KAJROLKAR, KARAN" userId="S::karan-sanjay.kajrolkar@capgemini.com::11e27ecb-65ae-47d8-98eb-d0bc6729934c" providerId="AD" clId="Web-{597DCF27-D565-80CD-ADED-89798D41E39A}" dt="2024-03-28T11:53:06.014" v="638"/>
          <ac:spMkLst>
            <pc:docMk/>
            <pc:sldMk cId="2163406511" sldId="257"/>
            <ac:spMk id="25" creationId="{EC18CE1F-9DF1-47AF-9E66-6CE348AC2334}"/>
          </ac:spMkLst>
        </pc:spChg>
        <pc:spChg chg="topLvl">
          <ac:chgData name="KAJROLKAR, KARAN" userId="S::karan-sanjay.kajrolkar@capgemini.com::11e27ecb-65ae-47d8-98eb-d0bc6729934c" providerId="AD" clId="Web-{597DCF27-D565-80CD-ADED-89798D41E39A}" dt="2024-03-28T11:53:06.014" v="638"/>
          <ac:spMkLst>
            <pc:docMk/>
            <pc:sldMk cId="2163406511" sldId="257"/>
            <ac:spMk id="26" creationId="{5BD26A8C-8D1D-41E6-A71E-FE9AC75F3F8A}"/>
          </ac:spMkLst>
        </pc:spChg>
        <pc:spChg chg="add del mod">
          <ac:chgData name="KAJROLKAR, KARAN" userId="S::karan-sanjay.kajrolkar@capgemini.com::11e27ecb-65ae-47d8-98eb-d0bc6729934c" providerId="AD" clId="Web-{597DCF27-D565-80CD-ADED-89798D41E39A}" dt="2024-03-28T11:20:25.090" v="396"/>
          <ac:spMkLst>
            <pc:docMk/>
            <pc:sldMk cId="2163406511" sldId="257"/>
            <ac:spMk id="100" creationId="{36703C37-CE02-9631-1C7C-0693EEAF4251}"/>
          </ac:spMkLst>
        </pc:spChg>
        <pc:spChg chg="add del mod">
          <ac:chgData name="KAJROLKAR, KARAN" userId="S::karan-sanjay.kajrolkar@capgemini.com::11e27ecb-65ae-47d8-98eb-d0bc6729934c" providerId="AD" clId="Web-{597DCF27-D565-80CD-ADED-89798D41E39A}" dt="2024-03-28T11:48:03.254" v="611"/>
          <ac:spMkLst>
            <pc:docMk/>
            <pc:sldMk cId="2163406511" sldId="257"/>
            <ac:spMk id="101" creationId="{F0BFD791-39E7-3993-F315-C17D6A589237}"/>
          </ac:spMkLst>
        </pc:spChg>
        <pc:spChg chg="add del mod ord">
          <ac:chgData name="KAJROLKAR, KARAN" userId="S::karan-sanjay.kajrolkar@capgemini.com::11e27ecb-65ae-47d8-98eb-d0bc6729934c" providerId="AD" clId="Web-{597DCF27-D565-80CD-ADED-89798D41E39A}" dt="2024-03-28T11:48:03.254" v="613"/>
          <ac:spMkLst>
            <pc:docMk/>
            <pc:sldMk cId="2163406511" sldId="257"/>
            <ac:spMk id="102" creationId="{E3D20D9B-4533-58EE-40AB-D1B2F4F24485}"/>
          </ac:spMkLst>
        </pc:spChg>
        <pc:spChg chg="add del mod">
          <ac:chgData name="KAJROLKAR, KARAN" userId="S::karan-sanjay.kajrolkar@capgemini.com::11e27ecb-65ae-47d8-98eb-d0bc6729934c" providerId="AD" clId="Web-{597DCF27-D565-80CD-ADED-89798D41E39A}" dt="2024-03-28T11:52:37.763" v="636"/>
          <ac:spMkLst>
            <pc:docMk/>
            <pc:sldMk cId="2163406511" sldId="257"/>
            <ac:spMk id="123" creationId="{7975B255-1E68-E655-24C4-4F1753E387BB}"/>
          </ac:spMkLst>
        </pc:spChg>
        <pc:spChg chg="add del mod ord">
          <ac:chgData name="KAJROLKAR, KARAN" userId="S::karan-sanjay.kajrolkar@capgemini.com::11e27ecb-65ae-47d8-98eb-d0bc6729934c" providerId="AD" clId="Web-{597DCF27-D565-80CD-ADED-89798D41E39A}" dt="2024-03-28T11:49:54.226" v="630"/>
          <ac:spMkLst>
            <pc:docMk/>
            <pc:sldMk cId="2163406511" sldId="257"/>
            <ac:spMk id="124" creationId="{5F8FD22E-117A-C835-BE61-4D6929810670}"/>
          </ac:spMkLst>
        </pc:spChg>
        <pc:spChg chg="add del mod">
          <ac:chgData name="KAJROLKAR, KARAN" userId="S::karan-sanjay.kajrolkar@capgemini.com::11e27ecb-65ae-47d8-98eb-d0bc6729934c" providerId="AD" clId="Web-{597DCF27-D565-80CD-ADED-89798D41E39A}" dt="2024-03-28T11:48:08.441" v="614"/>
          <ac:spMkLst>
            <pc:docMk/>
            <pc:sldMk cId="2163406511" sldId="257"/>
            <ac:spMk id="135" creationId="{274731B6-4A2F-5E0F-66F0-18540999073E}"/>
          </ac:spMkLst>
        </pc:spChg>
        <pc:spChg chg="add del mod ord">
          <ac:chgData name="KAJROLKAR, KARAN" userId="S::karan-sanjay.kajrolkar@capgemini.com::11e27ecb-65ae-47d8-98eb-d0bc6729934c" providerId="AD" clId="Web-{597DCF27-D565-80CD-ADED-89798D41E39A}" dt="2024-03-28T11:48:08.441" v="615"/>
          <ac:spMkLst>
            <pc:docMk/>
            <pc:sldMk cId="2163406511" sldId="257"/>
            <ac:spMk id="136" creationId="{162EB234-1820-471C-F2CC-766FEFDF43D9}"/>
          </ac:spMkLst>
        </pc:spChg>
        <pc:grpChg chg="add del">
          <ac:chgData name="KAJROLKAR, KARAN" userId="S::karan-sanjay.kajrolkar@capgemini.com::11e27ecb-65ae-47d8-98eb-d0bc6729934c" providerId="AD" clId="Web-{597DCF27-D565-80CD-ADED-89798D41E39A}" dt="2024-03-28T11:53:06.014" v="638"/>
          <ac:grpSpMkLst>
            <pc:docMk/>
            <pc:sldMk cId="2163406511" sldId="257"/>
            <ac:grpSpMk id="22" creationId="{25EE5136-01F1-466C-962D-BA9B4C6757AA}"/>
          </ac:grpSpMkLst>
        </pc:grpChg>
        <pc:graphicFrameChg chg="add del">
          <ac:chgData name="KAJROLKAR, KARAN" userId="S::karan-sanjay.kajrolkar@capgemini.com::11e27ecb-65ae-47d8-98eb-d0bc6729934c" providerId="AD" clId="Web-{597DCF27-D565-80CD-ADED-89798D41E39A}" dt="2024-03-28T11:14:44.408" v="358"/>
          <ac:graphicFrameMkLst>
            <pc:docMk/>
            <pc:sldMk cId="2163406511" sldId="257"/>
            <ac:graphicFrameMk id="28" creationId="{9EBBF1BE-00DF-89CF-0B35-8944CFD6CA18}"/>
          </ac:graphicFrameMkLst>
        </pc:graphicFrameChg>
        <pc:graphicFrameChg chg="add del">
          <ac:chgData name="KAJROLKAR, KARAN" userId="S::karan-sanjay.kajrolkar@capgemini.com::11e27ecb-65ae-47d8-98eb-d0bc6729934c" providerId="AD" clId="Web-{597DCF27-D565-80CD-ADED-89798D41E39A}" dt="2024-03-28T11:14:49.626" v="360"/>
          <ac:graphicFrameMkLst>
            <pc:docMk/>
            <pc:sldMk cId="2163406511" sldId="257"/>
            <ac:graphicFrameMk id="30" creationId="{D6A2D6E8-AAE7-07DF-3B4A-572CFD1E6941}"/>
          </ac:graphicFrameMkLst>
        </pc:graphicFrameChg>
        <pc:graphicFrameChg chg="add del">
          <ac:chgData name="KAJROLKAR, KARAN" userId="S::karan-sanjay.kajrolkar@capgemini.com::11e27ecb-65ae-47d8-98eb-d0bc6729934c" providerId="AD" clId="Web-{597DCF27-D565-80CD-ADED-89798D41E39A}" dt="2024-03-28T11:15:11.377" v="362"/>
          <ac:graphicFrameMkLst>
            <pc:docMk/>
            <pc:sldMk cId="2163406511" sldId="257"/>
            <ac:graphicFrameMk id="32" creationId="{5683CA20-7CE6-DD5D-CDC5-DBCAF9F442C2}"/>
          </ac:graphicFrameMkLst>
        </pc:graphicFrameChg>
        <pc:graphicFrameChg chg="add del">
          <ac:chgData name="KAJROLKAR, KARAN" userId="S::karan-sanjay.kajrolkar@capgemini.com::11e27ecb-65ae-47d8-98eb-d0bc6729934c" providerId="AD" clId="Web-{597DCF27-D565-80CD-ADED-89798D41E39A}" dt="2024-03-28T11:15:21.190" v="364"/>
          <ac:graphicFrameMkLst>
            <pc:docMk/>
            <pc:sldMk cId="2163406511" sldId="257"/>
            <ac:graphicFrameMk id="34" creationId="{6CEFC5F5-211A-D234-B66C-70B0295B880C}"/>
          </ac:graphicFrameMkLst>
        </pc:graphicFrameChg>
        <pc:graphicFrameChg chg="add del mod">
          <ac:chgData name="KAJROLKAR, KARAN" userId="S::karan-sanjay.kajrolkar@capgemini.com::11e27ecb-65ae-47d8-98eb-d0bc6729934c" providerId="AD" clId="Web-{597DCF27-D565-80CD-ADED-89798D41E39A}" dt="2024-03-28T11:48:03.254" v="612"/>
          <ac:graphicFrameMkLst>
            <pc:docMk/>
            <pc:sldMk cId="2163406511" sldId="257"/>
            <ac:graphicFrameMk id="36" creationId="{5683CA20-7CE6-DD5D-CDC5-DBCAF9F442C2}"/>
          </ac:graphicFrameMkLst>
        </pc:graphicFrameChg>
        <pc:graphicFrameChg chg="add del mod modGraphic">
          <ac:chgData name="KAJROLKAR, KARAN" userId="S::karan-sanjay.kajrolkar@capgemini.com::11e27ecb-65ae-47d8-98eb-d0bc6729934c" providerId="AD" clId="Web-{597DCF27-D565-80CD-ADED-89798D41E39A}" dt="2024-03-28T11:37:43.015" v="556"/>
          <ac:graphicFrameMkLst>
            <pc:docMk/>
            <pc:sldMk cId="2163406511" sldId="257"/>
            <ac:graphicFrameMk id="167" creationId="{4432851A-BEDC-295E-FDB1-618F1FFAC482}"/>
          </ac:graphicFrameMkLst>
        </pc:graphicFrameChg>
        <pc:picChg chg="add del mod ord">
          <ac:chgData name="KAJROLKAR, KARAN" userId="S::karan-sanjay.kajrolkar@capgemini.com::11e27ecb-65ae-47d8-98eb-d0bc6729934c" providerId="AD" clId="Web-{597DCF27-D565-80CD-ADED-89798D41E39A}" dt="2024-03-28T11:09:48.992" v="310"/>
          <ac:picMkLst>
            <pc:docMk/>
            <pc:sldMk cId="2163406511" sldId="257"/>
            <ac:picMk id="6" creationId="{764A8B54-C63D-CA1F-8E9E-F88E50276341}"/>
          </ac:picMkLst>
        </pc:picChg>
        <pc:picChg chg="add del mod">
          <ac:chgData name="KAJROLKAR, KARAN" userId="S::karan-sanjay.kajrolkar@capgemini.com::11e27ecb-65ae-47d8-98eb-d0bc6729934c" providerId="AD" clId="Web-{597DCF27-D565-80CD-ADED-89798D41E39A}" dt="2024-03-28T11:52:54.170" v="637"/>
          <ac:picMkLst>
            <pc:docMk/>
            <pc:sldMk cId="2163406511" sldId="257"/>
            <ac:picMk id="15" creationId="{4418435C-279A-5CCF-5224-0C0C24598588}"/>
          </ac:picMkLst>
        </pc:picChg>
      </pc:sldChg>
      <pc:sldChg chg="addSp delSp modSp new del mod setBg">
        <pc:chgData name="KAJROLKAR, KARAN" userId="S::karan-sanjay.kajrolkar@capgemini.com::11e27ecb-65ae-47d8-98eb-d0bc6729934c" providerId="AD" clId="Web-{597DCF27-D565-80CD-ADED-89798D41E39A}" dt="2024-03-28T11:40:01.019" v="570"/>
        <pc:sldMkLst>
          <pc:docMk/>
          <pc:sldMk cId="1124590951" sldId="258"/>
        </pc:sldMkLst>
        <pc:spChg chg="add">
          <ac:chgData name="KAJROLKAR, KARAN" userId="S::karan-sanjay.kajrolkar@capgemini.com::11e27ecb-65ae-47d8-98eb-d0bc6729934c" providerId="AD" clId="Web-{597DCF27-D565-80CD-ADED-89798D41E39A}" dt="2024-03-28T11:38:25.094" v="558"/>
          <ac:spMkLst>
            <pc:docMk/>
            <pc:sldMk cId="1124590951" sldId="258"/>
            <ac:spMk id="4" creationId="{904625D6-DA04-3B04-2783-9FF48C6A1784}"/>
          </ac:spMkLst>
        </pc:spChg>
        <pc:spChg chg="add">
          <ac:chgData name="KAJROLKAR, KARAN" userId="S::karan-sanjay.kajrolkar@capgemini.com::11e27ecb-65ae-47d8-98eb-d0bc6729934c" providerId="AD" clId="Web-{597DCF27-D565-80CD-ADED-89798D41E39A}" dt="2024-03-28T11:38:25.110" v="559"/>
          <ac:spMkLst>
            <pc:docMk/>
            <pc:sldMk cId="1124590951" sldId="258"/>
            <ac:spMk id="6" creationId="{12E7F7D6-5DB8-46B2-BBD7-DB6D3932C192}"/>
          </ac:spMkLst>
        </pc:spChg>
        <pc:spChg chg="add del">
          <ac:chgData name="KAJROLKAR, KARAN" userId="S::karan-sanjay.kajrolkar@capgemini.com::11e27ecb-65ae-47d8-98eb-d0bc6729934c" providerId="AD" clId="Web-{597DCF27-D565-80CD-ADED-89798D41E39A}" dt="2024-03-28T11:07:16.503" v="292"/>
          <ac:spMkLst>
            <pc:docMk/>
            <pc:sldMk cId="1124590951" sldId="258"/>
            <ac:spMk id="7" creationId="{42A4FC2C-047E-45A5-965D-8E1E3BF09BC6}"/>
          </ac:spMkLst>
        </pc:spChg>
        <pc:spChg chg="add">
          <ac:chgData name="KAJROLKAR, KARAN" userId="S::karan-sanjay.kajrolkar@capgemini.com::11e27ecb-65ae-47d8-98eb-d0bc6729934c" providerId="AD" clId="Web-{597DCF27-D565-80CD-ADED-89798D41E39A}" dt="2024-03-28T11:07:16.518" v="293"/>
          <ac:spMkLst>
            <pc:docMk/>
            <pc:sldMk cId="1124590951" sldId="258"/>
            <ac:spMk id="9" creationId="{216BB327-7AA9-4EC5-815F-9D8E6BC53E34}"/>
          </ac:spMkLst>
        </pc:spChg>
        <pc:spChg chg="add">
          <ac:chgData name="KAJROLKAR, KARAN" userId="S::karan-sanjay.kajrolkar@capgemini.com::11e27ecb-65ae-47d8-98eb-d0bc6729934c" providerId="AD" clId="Web-{597DCF27-D565-80CD-ADED-89798D41E39A}" dt="2024-03-28T11:38:25.126" v="560"/>
          <ac:spMkLst>
            <pc:docMk/>
            <pc:sldMk cId="1124590951" sldId="258"/>
            <ac:spMk id="10" creationId="{92B6818E-6EB3-CCF1-EB55-6C539E21CE9D}"/>
          </ac:spMkLst>
        </pc:spChg>
        <pc:spChg chg="add">
          <ac:chgData name="KAJROLKAR, KARAN" userId="S::karan-sanjay.kajrolkar@capgemini.com::11e27ecb-65ae-47d8-98eb-d0bc6729934c" providerId="AD" clId="Web-{597DCF27-D565-80CD-ADED-89798D41E39A}" dt="2024-03-28T11:38:25.251" v="562"/>
          <ac:spMkLst>
            <pc:docMk/>
            <pc:sldMk cId="1124590951" sldId="258"/>
            <ac:spMk id="24" creationId="{2C94EED0-44CF-D894-7037-8637DB7200EB}"/>
          </ac:spMkLst>
        </pc:spChg>
        <pc:spChg chg="add">
          <ac:chgData name="KAJROLKAR, KARAN" userId="S::karan-sanjay.kajrolkar@capgemini.com::11e27ecb-65ae-47d8-98eb-d0bc6729934c" providerId="AD" clId="Web-{597DCF27-D565-80CD-ADED-89798D41E39A}" dt="2024-03-28T11:38:25.266" v="563"/>
          <ac:spMkLst>
            <pc:docMk/>
            <pc:sldMk cId="1124590951" sldId="258"/>
            <ac:spMk id="26" creationId="{6B81986F-D33A-B637-D5FC-FB9919AEC3D0}"/>
          </ac:spMkLst>
        </pc:spChg>
        <pc:spChg chg="add">
          <ac:chgData name="KAJROLKAR, KARAN" userId="S::karan-sanjay.kajrolkar@capgemini.com::11e27ecb-65ae-47d8-98eb-d0bc6729934c" providerId="AD" clId="Web-{597DCF27-D565-80CD-ADED-89798D41E39A}" dt="2024-03-28T11:38:25.282" v="564"/>
          <ac:spMkLst>
            <pc:docMk/>
            <pc:sldMk cId="1124590951" sldId="258"/>
            <ac:spMk id="28" creationId="{43DB1AA9-2634-9AA9-A8C9-E6FB6519C45A}"/>
          </ac:spMkLst>
        </pc:spChg>
        <pc:spChg chg="add">
          <ac:chgData name="KAJROLKAR, KARAN" userId="S::karan-sanjay.kajrolkar@capgemini.com::11e27ecb-65ae-47d8-98eb-d0bc6729934c" providerId="AD" clId="Web-{597DCF27-D565-80CD-ADED-89798D41E39A}" dt="2024-03-28T11:38:25.298" v="565"/>
          <ac:spMkLst>
            <pc:docMk/>
            <pc:sldMk cId="1124590951" sldId="258"/>
            <ac:spMk id="30" creationId="{FF65836D-DFC2-103C-D7F0-9C941520BBD2}"/>
          </ac:spMkLst>
        </pc:spChg>
        <pc:spChg chg="add">
          <ac:chgData name="KAJROLKAR, KARAN" userId="S::karan-sanjay.kajrolkar@capgemini.com::11e27ecb-65ae-47d8-98eb-d0bc6729934c" providerId="AD" clId="Web-{597DCF27-D565-80CD-ADED-89798D41E39A}" dt="2024-03-28T11:38:25.313" v="566"/>
          <ac:spMkLst>
            <pc:docMk/>
            <pc:sldMk cId="1124590951" sldId="258"/>
            <ac:spMk id="32" creationId="{1B1D0666-F086-A3E8-E358-51AE06A19B1F}"/>
          </ac:spMkLst>
        </pc:spChg>
        <pc:graphicFrameChg chg="add">
          <ac:chgData name="KAJROLKAR, KARAN" userId="S::karan-sanjay.kajrolkar@capgemini.com::11e27ecb-65ae-47d8-98eb-d0bc6729934c" providerId="AD" clId="Web-{597DCF27-D565-80CD-ADED-89798D41E39A}" dt="2024-03-28T11:38:25.219" v="561"/>
          <ac:graphicFrameMkLst>
            <pc:docMk/>
            <pc:sldMk cId="1124590951" sldId="258"/>
            <ac:graphicFrameMk id="12" creationId="{2F8B4F5A-6266-79EE-233A-CEF2475B96F9}"/>
          </ac:graphicFrameMkLst>
        </pc:graphicFrameChg>
        <pc:picChg chg="add mod">
          <ac:chgData name="KAJROLKAR, KARAN" userId="S::karan-sanjay.kajrolkar@capgemini.com::11e27ecb-65ae-47d8-98eb-d0bc6729934c" providerId="AD" clId="Web-{597DCF27-D565-80CD-ADED-89798D41E39A}" dt="2024-03-28T11:07:16.518" v="293"/>
          <ac:picMkLst>
            <pc:docMk/>
            <pc:sldMk cId="1124590951" sldId="258"/>
            <ac:picMk id="2" creationId="{C0A1D90A-7BCD-FBF1-40AD-D193B23869DF}"/>
          </ac:picMkLst>
        </pc:picChg>
      </pc:sldChg>
      <pc:sldChg chg="add del replId">
        <pc:chgData name="KAJROLKAR, KARAN" userId="S::karan-sanjay.kajrolkar@capgemini.com::11e27ecb-65ae-47d8-98eb-d0bc6729934c" providerId="AD" clId="Web-{597DCF27-D565-80CD-ADED-89798D41E39A}" dt="2024-03-28T11:40:02.410" v="571"/>
        <pc:sldMkLst>
          <pc:docMk/>
          <pc:sldMk cId="1792199519" sldId="259"/>
        </pc:sldMkLst>
      </pc:sldChg>
      <pc:sldChg chg="addSp delSp modSp add del mod replId setBg">
        <pc:chgData name="KAJROLKAR, KARAN" userId="S::karan-sanjay.kajrolkar@capgemini.com::11e27ecb-65ae-47d8-98eb-d0bc6729934c" providerId="AD" clId="Web-{597DCF27-D565-80CD-ADED-89798D41E39A}" dt="2024-03-28T11:47:08.080" v="607"/>
        <pc:sldMkLst>
          <pc:docMk/>
          <pc:sldMk cId="3610842008" sldId="260"/>
        </pc:sldMkLst>
        <pc:spChg chg="add del">
          <ac:chgData name="KAJROLKAR, KARAN" userId="S::karan-sanjay.kajrolkar@capgemini.com::11e27ecb-65ae-47d8-98eb-d0bc6729934c" providerId="AD" clId="Web-{597DCF27-D565-80CD-ADED-89798D41E39A}" dt="2024-03-28T11:42:03.570" v="590"/>
          <ac:spMkLst>
            <pc:docMk/>
            <pc:sldMk cId="3610842008" sldId="260"/>
            <ac:spMk id="4" creationId="{9ED2F275-1AC4-6560-450B-41039228FA21}"/>
          </ac:spMkLst>
        </pc:spChg>
        <pc:spChg chg="add mod">
          <ac:chgData name="KAJROLKAR, KARAN" userId="S::karan-sanjay.kajrolkar@capgemini.com::11e27ecb-65ae-47d8-98eb-d0bc6729934c" providerId="AD" clId="Web-{597DCF27-D565-80CD-ADED-89798D41E39A}" dt="2024-03-28T11:42:33.884" v="592" actId="20577"/>
          <ac:spMkLst>
            <pc:docMk/>
            <pc:sldMk cId="3610842008" sldId="260"/>
            <ac:spMk id="6" creationId="{26307399-753C-7587-6A92-4AAE1A3A5B14}"/>
          </ac:spMkLst>
        </pc:spChg>
        <pc:spChg chg="add mod">
          <ac:chgData name="KAJROLKAR, KARAN" userId="S::karan-sanjay.kajrolkar@capgemini.com::11e27ecb-65ae-47d8-98eb-d0bc6729934c" providerId="AD" clId="Web-{597DCF27-D565-80CD-ADED-89798D41E39A}" dt="2024-03-28T11:42:41.947" v="593" actId="20577"/>
          <ac:spMkLst>
            <pc:docMk/>
            <pc:sldMk cId="3610842008" sldId="260"/>
            <ac:spMk id="8" creationId="{4B022651-FFAF-F633-E535-0F4E7C5D8CB0}"/>
          </ac:spMkLst>
        </pc:spChg>
        <pc:spChg chg="del">
          <ac:chgData name="KAJROLKAR, KARAN" userId="S::karan-sanjay.kajrolkar@capgemini.com::11e27ecb-65ae-47d8-98eb-d0bc6729934c" providerId="AD" clId="Web-{597DCF27-D565-80CD-ADED-89798D41E39A}" dt="2024-03-28T11:40:39.177" v="576"/>
          <ac:spMkLst>
            <pc:docMk/>
            <pc:sldMk cId="3610842008" sldId="260"/>
            <ac:spMk id="9" creationId="{216BB327-7AA9-4EC5-815F-9D8E6BC53E34}"/>
          </ac:spMkLst>
        </pc:spChg>
        <pc:spChg chg="add mod">
          <ac:chgData name="KAJROLKAR, KARAN" userId="S::karan-sanjay.kajrolkar@capgemini.com::11e27ecb-65ae-47d8-98eb-d0bc6729934c" providerId="AD" clId="Web-{597DCF27-D565-80CD-ADED-89798D41E39A}" dt="2024-03-28T11:44:08.246" v="597" actId="1076"/>
          <ac:spMkLst>
            <pc:docMk/>
            <pc:sldMk cId="3610842008" sldId="260"/>
            <ac:spMk id="11" creationId="{217A7CE5-D77E-A75F-B314-8B80FC150C4F}"/>
          </ac:spMkLst>
        </pc:spChg>
        <pc:spChg chg="add mod">
          <ac:chgData name="KAJROLKAR, KARAN" userId="S::karan-sanjay.kajrolkar@capgemini.com::11e27ecb-65ae-47d8-98eb-d0bc6729934c" providerId="AD" clId="Web-{597DCF27-D565-80CD-ADED-89798D41E39A}" dt="2024-03-28T11:44:03.730" v="596" actId="1076"/>
          <ac:spMkLst>
            <pc:docMk/>
            <pc:sldMk cId="3610842008" sldId="260"/>
            <ac:spMk id="25" creationId="{97FC026C-8695-C2C8-335F-686577F96616}"/>
          </ac:spMkLst>
        </pc:spChg>
        <pc:spChg chg="add">
          <ac:chgData name="KAJROLKAR, KARAN" userId="S::karan-sanjay.kajrolkar@capgemini.com::11e27ecb-65ae-47d8-98eb-d0bc6729934c" providerId="AD" clId="Web-{597DCF27-D565-80CD-ADED-89798D41E39A}" dt="2024-03-28T11:41:13.444" v="583"/>
          <ac:spMkLst>
            <pc:docMk/>
            <pc:sldMk cId="3610842008" sldId="260"/>
            <ac:spMk id="27" creationId="{13B199F2-BB81-4416-DB62-C32D6ECEC154}"/>
          </ac:spMkLst>
        </pc:spChg>
        <pc:spChg chg="add">
          <ac:chgData name="KAJROLKAR, KARAN" userId="S::karan-sanjay.kajrolkar@capgemini.com::11e27ecb-65ae-47d8-98eb-d0bc6729934c" providerId="AD" clId="Web-{597DCF27-D565-80CD-ADED-89798D41E39A}" dt="2024-03-28T11:41:13.459" v="584"/>
          <ac:spMkLst>
            <pc:docMk/>
            <pc:sldMk cId="3610842008" sldId="260"/>
            <ac:spMk id="29" creationId="{862145EF-BB3D-429A-5CDC-655FB1965FFB}"/>
          </ac:spMkLst>
        </pc:spChg>
        <pc:spChg chg="add">
          <ac:chgData name="KAJROLKAR, KARAN" userId="S::karan-sanjay.kajrolkar@capgemini.com::11e27ecb-65ae-47d8-98eb-d0bc6729934c" providerId="AD" clId="Web-{597DCF27-D565-80CD-ADED-89798D41E39A}" dt="2024-03-28T11:41:13.475" v="585"/>
          <ac:spMkLst>
            <pc:docMk/>
            <pc:sldMk cId="3610842008" sldId="260"/>
            <ac:spMk id="31" creationId="{E31E8F48-CCDE-2920-ACB0-56458084D46D}"/>
          </ac:spMkLst>
        </pc:spChg>
        <pc:spChg chg="add">
          <ac:chgData name="KAJROLKAR, KARAN" userId="S::karan-sanjay.kajrolkar@capgemini.com::11e27ecb-65ae-47d8-98eb-d0bc6729934c" providerId="AD" clId="Web-{597DCF27-D565-80CD-ADED-89798D41E39A}" dt="2024-03-28T11:41:13.491" v="586"/>
          <ac:spMkLst>
            <pc:docMk/>
            <pc:sldMk cId="3610842008" sldId="260"/>
            <ac:spMk id="33" creationId="{A419EC3A-1EB4-3D57-94F6-E2BEEBBAB728}"/>
          </ac:spMkLst>
        </pc:spChg>
        <pc:spChg chg="add del">
          <ac:chgData name="KAJROLKAR, KARAN" userId="S::karan-sanjay.kajrolkar@capgemini.com::11e27ecb-65ae-47d8-98eb-d0bc6729934c" providerId="AD" clId="Web-{597DCF27-D565-80CD-ADED-89798D41E39A}" dt="2024-03-28T11:44:27.497" v="599"/>
          <ac:spMkLst>
            <pc:docMk/>
            <pc:sldMk cId="3610842008" sldId="260"/>
            <ac:spMk id="95" creationId="{3CF5EFFD-06CF-2141-D909-D0DA97923AFB}"/>
          </ac:spMkLst>
        </pc:spChg>
        <pc:graphicFrameChg chg="add mod modGraphic">
          <ac:chgData name="KAJROLKAR, KARAN" userId="S::karan-sanjay.kajrolkar@capgemini.com::11e27ecb-65ae-47d8-98eb-d0bc6729934c" providerId="AD" clId="Web-{597DCF27-D565-80CD-ADED-89798D41E39A}" dt="2024-03-28T11:45:45.187" v="606"/>
          <ac:graphicFrameMkLst>
            <pc:docMk/>
            <pc:sldMk cId="3610842008" sldId="260"/>
            <ac:graphicFrameMk id="13" creationId="{7714B0CE-ED01-3011-3935-B226479521B2}"/>
          </ac:graphicFrameMkLst>
        </pc:graphicFrameChg>
        <pc:picChg chg="del">
          <ac:chgData name="KAJROLKAR, KARAN" userId="S::karan-sanjay.kajrolkar@capgemini.com::11e27ecb-65ae-47d8-98eb-d0bc6729934c" providerId="AD" clId="Web-{597DCF27-D565-80CD-ADED-89798D41E39A}" dt="2024-03-28T11:40:06.176" v="572"/>
          <ac:picMkLst>
            <pc:docMk/>
            <pc:sldMk cId="3610842008" sldId="260"/>
            <ac:picMk id="2" creationId="{C0A1D90A-7BCD-FBF1-40AD-D193B23869DF}"/>
          </ac:picMkLst>
        </pc:picChg>
        <pc:picChg chg="add mod">
          <ac:chgData name="KAJROLKAR, KARAN" userId="S::karan-sanjay.kajrolkar@capgemini.com::11e27ecb-65ae-47d8-98eb-d0bc6729934c" providerId="AD" clId="Web-{597DCF27-D565-80CD-ADED-89798D41E39A}" dt="2024-03-28T11:45:08.576" v="603" actId="1076"/>
          <ac:picMkLst>
            <pc:docMk/>
            <pc:sldMk cId="3610842008" sldId="260"/>
            <ac:picMk id="107" creationId="{3EDDF4EA-5420-3EB9-24A6-CEB7A7495983}"/>
          </ac:picMkLst>
        </pc:picChg>
      </pc:sldChg>
      <pc:sldChg chg="add replId">
        <pc:chgData name="KAJROLKAR, KARAN" userId="S::karan-sanjay.kajrolkar@capgemini.com::11e27ecb-65ae-47d8-98eb-d0bc6729934c" providerId="AD" clId="Web-{597DCF27-D565-80CD-ADED-89798D41E39A}" dt="2024-03-28T11:08:56.756" v="304"/>
        <pc:sldMkLst>
          <pc:docMk/>
          <pc:sldMk cId="1980053301" sldId="261"/>
        </pc:sldMkLst>
      </pc:sldChg>
      <pc:sldChg chg="add replId">
        <pc:chgData name="KAJROLKAR, KARAN" userId="S::karan-sanjay.kajrolkar@capgemini.com::11e27ecb-65ae-47d8-98eb-d0bc6729934c" providerId="AD" clId="Web-{597DCF27-D565-80CD-ADED-89798D41E39A}" dt="2024-03-28T11:08:57.365" v="305"/>
        <pc:sldMkLst>
          <pc:docMk/>
          <pc:sldMk cId="3019502694" sldId="262"/>
        </pc:sldMkLst>
      </pc:sldChg>
      <pc:sldChg chg="add replId">
        <pc:chgData name="KAJROLKAR, KARAN" userId="S::karan-sanjay.kajrolkar@capgemini.com::11e27ecb-65ae-47d8-98eb-d0bc6729934c" providerId="AD" clId="Web-{597DCF27-D565-80CD-ADED-89798D41E39A}" dt="2024-03-28T11:08:59.084" v="306"/>
        <pc:sldMkLst>
          <pc:docMk/>
          <pc:sldMk cId="1556249954" sldId="263"/>
        </pc:sldMkLst>
      </pc:sldChg>
      <pc:sldChg chg="add replId">
        <pc:chgData name="KAJROLKAR, KARAN" userId="S::karan-sanjay.kajrolkar@capgemini.com::11e27ecb-65ae-47d8-98eb-d0bc6729934c" providerId="AD" clId="Web-{597DCF27-D565-80CD-ADED-89798D41E39A}" dt="2024-03-28T11:09:00.584" v="307"/>
        <pc:sldMkLst>
          <pc:docMk/>
          <pc:sldMk cId="1145198135" sldId="264"/>
        </pc:sldMkLst>
      </pc:sldChg>
      <pc:sldChg chg="add del replId">
        <pc:chgData name="KAJROLKAR, KARAN" userId="S::karan-sanjay.kajrolkar@capgemini.com::11e27ecb-65ae-47d8-98eb-d0bc6729934c" providerId="AD" clId="Web-{597DCF27-D565-80CD-ADED-89798D41E39A}" dt="2024-03-28T11:39:04.424" v="569"/>
        <pc:sldMkLst>
          <pc:docMk/>
          <pc:sldMk cId="1385027247" sldId="265"/>
        </pc:sldMkLst>
      </pc:sldChg>
      <pc:sldChg chg="modSp add replId">
        <pc:chgData name="KAJROLKAR, KARAN" userId="S::karan-sanjay.kajrolkar@capgemini.com::11e27ecb-65ae-47d8-98eb-d0bc6729934c" providerId="AD" clId="Web-{597DCF27-D565-80CD-ADED-89798D41E39A}" dt="2024-03-28T11:50:43.197" v="632"/>
        <pc:sldMkLst>
          <pc:docMk/>
          <pc:sldMk cId="1963807709" sldId="265"/>
        </pc:sldMkLst>
        <pc:graphicFrameChg chg="modGraphic">
          <ac:chgData name="KAJROLKAR, KARAN" userId="S::karan-sanjay.kajrolkar@capgemini.com::11e27ecb-65ae-47d8-98eb-d0bc6729934c" providerId="AD" clId="Web-{597DCF27-D565-80CD-ADED-89798D41E39A}" dt="2024-03-28T11:50:43.197" v="632"/>
          <ac:graphicFrameMkLst>
            <pc:docMk/>
            <pc:sldMk cId="1963807709" sldId="265"/>
            <ac:graphicFrameMk id="36" creationId="{5683CA20-7CE6-DD5D-CDC5-DBCAF9F442C2}"/>
          </ac:graphicFrameMkLst>
        </pc:graphicFrameChg>
      </pc:sldChg>
      <pc:sldChg chg="addSp delSp modSp add replId">
        <pc:chgData name="KAJROLKAR, KARAN" userId="S::karan-sanjay.kajrolkar@capgemini.com::11e27ecb-65ae-47d8-98eb-d0bc6729934c" providerId="AD" clId="Web-{597DCF27-D565-80CD-ADED-89798D41E39A}" dt="2024-03-28T12:10:33.735" v="841" actId="20577"/>
        <pc:sldMkLst>
          <pc:docMk/>
          <pc:sldMk cId="3660430713" sldId="266"/>
        </pc:sldMkLst>
        <pc:spChg chg="del mod">
          <ac:chgData name="KAJROLKAR, KARAN" userId="S::karan-sanjay.kajrolkar@capgemini.com::11e27ecb-65ae-47d8-98eb-d0bc6729934c" providerId="AD" clId="Web-{597DCF27-D565-80CD-ADED-89798D41E39A}" dt="2024-03-28T12:02:04.687" v="707"/>
          <ac:spMkLst>
            <pc:docMk/>
            <pc:sldMk cId="3660430713" sldId="266"/>
            <ac:spMk id="3" creationId="{40B478B5-0D9D-84CA-948F-694819329DF7}"/>
          </ac:spMkLst>
        </pc:spChg>
        <pc:spChg chg="add del mod">
          <ac:chgData name="KAJROLKAR, KARAN" userId="S::karan-sanjay.kajrolkar@capgemini.com::11e27ecb-65ae-47d8-98eb-d0bc6729934c" providerId="AD" clId="Web-{597DCF27-D565-80CD-ADED-89798D41E39A}" dt="2024-03-28T12:09:31.983" v="838" actId="14100"/>
          <ac:spMkLst>
            <pc:docMk/>
            <pc:sldMk cId="3660430713" sldId="266"/>
            <ac:spMk id="5" creationId="{1179B4B6-E2F3-9933-EA12-311458C10CCE}"/>
          </ac:spMkLst>
        </pc:spChg>
        <pc:spChg chg="add del">
          <ac:chgData name="KAJROLKAR, KARAN" userId="S::karan-sanjay.kajrolkar@capgemini.com::11e27ecb-65ae-47d8-98eb-d0bc6729934c" providerId="AD" clId="Web-{597DCF27-D565-80CD-ADED-89798D41E39A}" dt="2024-03-28T11:56:54.240" v="671"/>
          <ac:spMkLst>
            <pc:docMk/>
            <pc:sldMk cId="3660430713" sldId="266"/>
            <ac:spMk id="6" creationId="{EAF6C3FD-6A45-BE45-C6BC-8BC9559F140E}"/>
          </ac:spMkLst>
        </pc:spChg>
        <pc:spChg chg="add del mod">
          <ac:chgData name="KAJROLKAR, KARAN" userId="S::karan-sanjay.kajrolkar@capgemini.com::11e27ecb-65ae-47d8-98eb-d0bc6729934c" providerId="AD" clId="Web-{597DCF27-D565-80CD-ADED-89798D41E39A}" dt="2024-03-28T12:01:46.421" v="703"/>
          <ac:spMkLst>
            <pc:docMk/>
            <pc:sldMk cId="3660430713" sldId="266"/>
            <ac:spMk id="7" creationId="{C7C47EF7-457D-CC2F-DF4B-5711424A25B8}"/>
          </ac:spMkLst>
        </pc:spChg>
        <pc:spChg chg="add mod">
          <ac:chgData name="KAJROLKAR, KARAN" userId="S::karan-sanjay.kajrolkar@capgemini.com::11e27ecb-65ae-47d8-98eb-d0bc6729934c" providerId="AD" clId="Web-{597DCF27-D565-80CD-ADED-89798D41E39A}" dt="2024-03-28T12:10:02.844" v="839" actId="20577"/>
          <ac:spMkLst>
            <pc:docMk/>
            <pc:sldMk cId="3660430713" sldId="266"/>
            <ac:spMk id="8" creationId="{49C21C55-0065-3DDB-4712-7962EEBFE4CD}"/>
          </ac:spMkLst>
        </pc:spChg>
        <pc:spChg chg="add del">
          <ac:chgData name="KAJROLKAR, KARAN" userId="S::karan-sanjay.kajrolkar@capgemini.com::11e27ecb-65ae-47d8-98eb-d0bc6729934c" providerId="AD" clId="Web-{597DCF27-D565-80CD-ADED-89798D41E39A}" dt="2024-03-28T12:02:26.672" v="712"/>
          <ac:spMkLst>
            <pc:docMk/>
            <pc:sldMk cId="3660430713" sldId="266"/>
            <ac:spMk id="9" creationId="{052F4741-0989-0037-CC57-FFA8314EF1C6}"/>
          </ac:spMkLst>
        </pc:spChg>
        <pc:spChg chg="add del mod">
          <ac:chgData name="KAJROLKAR, KARAN" userId="S::karan-sanjay.kajrolkar@capgemini.com::11e27ecb-65ae-47d8-98eb-d0bc6729934c" providerId="AD" clId="Web-{597DCF27-D565-80CD-ADED-89798D41E39A}" dt="2024-03-28T12:02:41.689" v="716"/>
          <ac:spMkLst>
            <pc:docMk/>
            <pc:sldMk cId="3660430713" sldId="266"/>
            <ac:spMk id="10" creationId="{DDC4ABD1-5100-3E88-829D-A20B2AEE6214}"/>
          </ac:spMkLst>
        </pc:spChg>
        <pc:spChg chg="add mod">
          <ac:chgData name="KAJROLKAR, KARAN" userId="S::karan-sanjay.kajrolkar@capgemini.com::11e27ecb-65ae-47d8-98eb-d0bc6729934c" providerId="AD" clId="Web-{597DCF27-D565-80CD-ADED-89798D41E39A}" dt="2024-03-28T12:10:33.735" v="841" actId="20577"/>
          <ac:spMkLst>
            <pc:docMk/>
            <pc:sldMk cId="3660430713" sldId="266"/>
            <ac:spMk id="12" creationId="{42B821B9-C7A4-DC06-8337-20B17B832E73}"/>
          </ac:spMkLst>
        </pc:spChg>
        <pc:spChg chg="del">
          <ac:chgData name="KAJROLKAR, KARAN" userId="S::karan-sanjay.kajrolkar@capgemini.com::11e27ecb-65ae-47d8-98eb-d0bc6729934c" providerId="AD" clId="Web-{597DCF27-D565-80CD-ADED-89798D41E39A}" dt="2024-03-28T11:54:11.172" v="645"/>
          <ac:spMkLst>
            <pc:docMk/>
            <pc:sldMk cId="3660430713" sldId="266"/>
            <ac:spMk id="58" creationId="{AF2F604E-43BE-4DC3-B983-E071523364F8}"/>
          </ac:spMkLst>
        </pc:spChg>
        <pc:picChg chg="add del mod modCrop">
          <ac:chgData name="KAJROLKAR, KARAN" userId="S::karan-sanjay.kajrolkar@capgemini.com::11e27ecb-65ae-47d8-98eb-d0bc6729934c" providerId="AD" clId="Web-{597DCF27-D565-80CD-ADED-89798D41E39A}" dt="2024-03-28T12:03:01.955" v="720"/>
          <ac:picMkLst>
            <pc:docMk/>
            <pc:sldMk cId="3660430713" sldId="266"/>
            <ac:picMk id="4" creationId="{5B83E0ED-D14A-1C7E-C7A5-06F94859C7DC}"/>
          </ac:picMkLst>
        </pc:picChg>
        <pc:cxnChg chg="add del mod">
          <ac:chgData name="KAJROLKAR, KARAN" userId="S::karan-sanjay.kajrolkar@capgemini.com::11e27ecb-65ae-47d8-98eb-d0bc6729934c" providerId="AD" clId="Web-{597DCF27-D565-80CD-ADED-89798D41E39A}" dt="2024-03-28T12:09:03.935" v="834"/>
          <ac:cxnSpMkLst>
            <pc:docMk/>
            <pc:sldMk cId="3660430713" sldId="266"/>
            <ac:cxnSpMk id="13" creationId="{4F13F881-718C-7BD2-D056-C632E80A1271}"/>
          </ac:cxnSpMkLst>
        </pc:cxnChg>
        <pc:cxnChg chg="add del mod">
          <ac:chgData name="KAJROLKAR, KARAN" userId="S::karan-sanjay.kajrolkar@capgemini.com::11e27ecb-65ae-47d8-98eb-d0bc6729934c" providerId="AD" clId="Web-{597DCF27-D565-80CD-ADED-89798D41E39A}" dt="2024-03-28T12:09:06.701" v="835"/>
          <ac:cxnSpMkLst>
            <pc:docMk/>
            <pc:sldMk cId="3660430713" sldId="266"/>
            <ac:cxnSpMk id="14" creationId="{B00AE230-6FF7-0247-9813-D77326031097}"/>
          </ac:cxnSpMkLst>
        </pc:cxnChg>
      </pc:sldChg>
      <pc:sldChg chg="add del replId">
        <pc:chgData name="KAJROLKAR, KARAN" userId="S::karan-sanjay.kajrolkar@capgemini.com::11e27ecb-65ae-47d8-98eb-d0bc6729934c" providerId="AD" clId="Web-{597DCF27-D565-80CD-ADED-89798D41E39A}" dt="2024-03-28T11:50:49.759" v="633"/>
        <pc:sldMkLst>
          <pc:docMk/>
          <pc:sldMk cId="4285527786" sldId="266"/>
        </pc:sldMkLst>
      </pc:sldChg>
      <pc:sldChg chg="add del replId">
        <pc:chgData name="KAJROLKAR, KARAN" userId="S::karan-sanjay.kajrolkar@capgemini.com::11e27ecb-65ae-47d8-98eb-d0bc6729934c" providerId="AD" clId="Web-{597DCF27-D565-80CD-ADED-89798D41E39A}" dt="2024-03-28T11:50:51.259" v="634"/>
        <pc:sldMkLst>
          <pc:docMk/>
          <pc:sldMk cId="611392982" sldId="267"/>
        </pc:sldMkLst>
      </pc:sldChg>
      <pc:sldMasterChg chg="add del addSldLayout delSldLayout">
        <pc:chgData name="KAJROLKAR, KARAN" userId="S::karan-sanjay.kajrolkar@capgemini.com::11e27ecb-65ae-47d8-98eb-d0bc6729934c" providerId="AD" clId="Web-{597DCF27-D565-80CD-ADED-89798D41E39A}" dt="2024-03-28T10:46:55.244" v="89"/>
        <pc:sldMasterMkLst>
          <pc:docMk/>
          <pc:sldMasterMk cId="2460954070" sldId="2147483660"/>
        </pc:sldMasterMkLst>
        <pc:sldLayoutChg chg="add del">
          <pc:chgData name="KAJROLKAR, KARAN" userId="S::karan-sanjay.kajrolkar@capgemini.com::11e27ecb-65ae-47d8-98eb-d0bc6729934c" providerId="AD" clId="Web-{597DCF27-D565-80CD-ADED-89798D41E39A}" dt="2024-03-28T10:46:55.244" v="89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KAJROLKAR, KARAN" userId="S::karan-sanjay.kajrolkar@capgemini.com::11e27ecb-65ae-47d8-98eb-d0bc6729934c" providerId="AD" clId="Web-{597DCF27-D565-80CD-ADED-89798D41E39A}" dt="2024-03-28T10:46:55.244" v="89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KAJROLKAR, KARAN" userId="S::karan-sanjay.kajrolkar@capgemini.com::11e27ecb-65ae-47d8-98eb-d0bc6729934c" providerId="AD" clId="Web-{597DCF27-D565-80CD-ADED-89798D41E39A}" dt="2024-03-28T10:46:55.244" v="89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KAJROLKAR, KARAN" userId="S::karan-sanjay.kajrolkar@capgemini.com::11e27ecb-65ae-47d8-98eb-d0bc6729934c" providerId="AD" clId="Web-{597DCF27-D565-80CD-ADED-89798D41E39A}" dt="2024-03-28T10:46:55.244" v="89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KAJROLKAR, KARAN" userId="S::karan-sanjay.kajrolkar@capgemini.com::11e27ecb-65ae-47d8-98eb-d0bc6729934c" providerId="AD" clId="Web-{597DCF27-D565-80CD-ADED-89798D41E39A}" dt="2024-03-28T10:46:55.244" v="89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KAJROLKAR, KARAN" userId="S::karan-sanjay.kajrolkar@capgemini.com::11e27ecb-65ae-47d8-98eb-d0bc6729934c" providerId="AD" clId="Web-{597DCF27-D565-80CD-ADED-89798D41E39A}" dt="2024-03-28T10:46:55.244" v="89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KAJROLKAR, KARAN" userId="S::karan-sanjay.kajrolkar@capgemini.com::11e27ecb-65ae-47d8-98eb-d0bc6729934c" providerId="AD" clId="Web-{597DCF27-D565-80CD-ADED-89798D41E39A}" dt="2024-03-28T10:46:55.244" v="89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KAJROLKAR, KARAN" userId="S::karan-sanjay.kajrolkar@capgemini.com::11e27ecb-65ae-47d8-98eb-d0bc6729934c" providerId="AD" clId="Web-{597DCF27-D565-80CD-ADED-89798D41E39A}" dt="2024-03-28T10:46:55.244" v="89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KAJROLKAR, KARAN" userId="S::karan-sanjay.kajrolkar@capgemini.com::11e27ecb-65ae-47d8-98eb-d0bc6729934c" providerId="AD" clId="Web-{597DCF27-D565-80CD-ADED-89798D41E39A}" dt="2024-03-28T10:46:55.244" v="89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KAJROLKAR, KARAN" userId="S::karan-sanjay.kajrolkar@capgemini.com::11e27ecb-65ae-47d8-98eb-d0bc6729934c" providerId="AD" clId="Web-{597DCF27-D565-80CD-ADED-89798D41E39A}" dt="2024-03-28T10:46:55.244" v="89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KAJROLKAR, KARAN" userId="S::karan-sanjay.kajrolkar@capgemini.com::11e27ecb-65ae-47d8-98eb-d0bc6729934c" providerId="AD" clId="Web-{597DCF27-D565-80CD-ADED-89798D41E39A}" dt="2024-03-28T10:46:55.244" v="89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KAJROLKAR, KARAN" userId="S::karan-sanjay.kajrolkar@capgemini.com::11e27ecb-65ae-47d8-98eb-d0bc6729934c" providerId="AD" clId="Web-{597DCF27-D565-80CD-ADED-89798D41E39A}" dt="2024-03-28T10:46:55.244" v="89"/>
        <pc:sldMasterMkLst>
          <pc:docMk/>
          <pc:sldMasterMk cId="3126709672" sldId="2147483672"/>
        </pc:sldMasterMkLst>
        <pc:sldLayoutChg chg="add del mod replId">
          <pc:chgData name="KAJROLKAR, KARAN" userId="S::karan-sanjay.kajrolkar@capgemini.com::11e27ecb-65ae-47d8-98eb-d0bc6729934c" providerId="AD" clId="Web-{597DCF27-D565-80CD-ADED-89798D41E39A}" dt="2024-03-28T10:46:55.244" v="89"/>
          <pc:sldLayoutMkLst>
            <pc:docMk/>
            <pc:sldMasterMk cId="3126709672" sldId="2147483672"/>
            <pc:sldLayoutMk cId="1589386991" sldId="2147483673"/>
          </pc:sldLayoutMkLst>
        </pc:sldLayoutChg>
        <pc:sldLayoutChg chg="add del mod replId">
          <pc:chgData name="KAJROLKAR, KARAN" userId="S::karan-sanjay.kajrolkar@capgemini.com::11e27ecb-65ae-47d8-98eb-d0bc6729934c" providerId="AD" clId="Web-{597DCF27-D565-80CD-ADED-89798D41E39A}" dt="2024-03-28T10:46:55.244" v="89"/>
          <pc:sldLayoutMkLst>
            <pc:docMk/>
            <pc:sldMasterMk cId="3126709672" sldId="2147483672"/>
            <pc:sldLayoutMk cId="1754058794" sldId="2147483674"/>
          </pc:sldLayoutMkLst>
        </pc:sldLayoutChg>
        <pc:sldLayoutChg chg="add del mod replId">
          <pc:chgData name="KAJROLKAR, KARAN" userId="S::karan-sanjay.kajrolkar@capgemini.com::11e27ecb-65ae-47d8-98eb-d0bc6729934c" providerId="AD" clId="Web-{597DCF27-D565-80CD-ADED-89798D41E39A}" dt="2024-03-28T10:46:55.244" v="89"/>
          <pc:sldLayoutMkLst>
            <pc:docMk/>
            <pc:sldMasterMk cId="3126709672" sldId="2147483672"/>
            <pc:sldLayoutMk cId="627781303" sldId="2147483675"/>
          </pc:sldLayoutMkLst>
        </pc:sldLayoutChg>
        <pc:sldLayoutChg chg="add del mod replId">
          <pc:chgData name="KAJROLKAR, KARAN" userId="S::karan-sanjay.kajrolkar@capgemini.com::11e27ecb-65ae-47d8-98eb-d0bc6729934c" providerId="AD" clId="Web-{597DCF27-D565-80CD-ADED-89798D41E39A}" dt="2024-03-28T10:46:55.244" v="89"/>
          <pc:sldLayoutMkLst>
            <pc:docMk/>
            <pc:sldMasterMk cId="3126709672" sldId="2147483672"/>
            <pc:sldLayoutMk cId="3904854694" sldId="2147483676"/>
          </pc:sldLayoutMkLst>
        </pc:sldLayoutChg>
        <pc:sldLayoutChg chg="add del mod replId">
          <pc:chgData name="KAJROLKAR, KARAN" userId="S::karan-sanjay.kajrolkar@capgemini.com::11e27ecb-65ae-47d8-98eb-d0bc6729934c" providerId="AD" clId="Web-{597DCF27-D565-80CD-ADED-89798D41E39A}" dt="2024-03-28T10:46:55.244" v="89"/>
          <pc:sldLayoutMkLst>
            <pc:docMk/>
            <pc:sldMasterMk cId="3126709672" sldId="2147483672"/>
            <pc:sldLayoutMk cId="2794687064" sldId="2147483677"/>
          </pc:sldLayoutMkLst>
        </pc:sldLayoutChg>
        <pc:sldLayoutChg chg="add del mod replId">
          <pc:chgData name="KAJROLKAR, KARAN" userId="S::karan-sanjay.kajrolkar@capgemini.com::11e27ecb-65ae-47d8-98eb-d0bc6729934c" providerId="AD" clId="Web-{597DCF27-D565-80CD-ADED-89798D41E39A}" dt="2024-03-28T10:46:55.244" v="89"/>
          <pc:sldLayoutMkLst>
            <pc:docMk/>
            <pc:sldMasterMk cId="3126709672" sldId="2147483672"/>
            <pc:sldLayoutMk cId="1959443513" sldId="2147483678"/>
          </pc:sldLayoutMkLst>
        </pc:sldLayoutChg>
        <pc:sldLayoutChg chg="add del mod replId">
          <pc:chgData name="KAJROLKAR, KARAN" userId="S::karan-sanjay.kajrolkar@capgemini.com::11e27ecb-65ae-47d8-98eb-d0bc6729934c" providerId="AD" clId="Web-{597DCF27-D565-80CD-ADED-89798D41E39A}" dt="2024-03-28T10:46:55.244" v="89"/>
          <pc:sldLayoutMkLst>
            <pc:docMk/>
            <pc:sldMasterMk cId="3126709672" sldId="2147483672"/>
            <pc:sldLayoutMk cId="1839802664" sldId="2147483679"/>
          </pc:sldLayoutMkLst>
        </pc:sldLayoutChg>
        <pc:sldLayoutChg chg="add del mod replId">
          <pc:chgData name="KAJROLKAR, KARAN" userId="S::karan-sanjay.kajrolkar@capgemini.com::11e27ecb-65ae-47d8-98eb-d0bc6729934c" providerId="AD" clId="Web-{597DCF27-D565-80CD-ADED-89798D41E39A}" dt="2024-03-28T10:46:55.244" v="89"/>
          <pc:sldLayoutMkLst>
            <pc:docMk/>
            <pc:sldMasterMk cId="3126709672" sldId="2147483672"/>
            <pc:sldLayoutMk cId="1618823966" sldId="2147483680"/>
          </pc:sldLayoutMkLst>
        </pc:sldLayoutChg>
        <pc:sldLayoutChg chg="add del mod replId">
          <pc:chgData name="KAJROLKAR, KARAN" userId="S::karan-sanjay.kajrolkar@capgemini.com::11e27ecb-65ae-47d8-98eb-d0bc6729934c" providerId="AD" clId="Web-{597DCF27-D565-80CD-ADED-89798D41E39A}" dt="2024-03-28T10:46:55.244" v="89"/>
          <pc:sldLayoutMkLst>
            <pc:docMk/>
            <pc:sldMasterMk cId="3126709672" sldId="2147483672"/>
            <pc:sldLayoutMk cId="1917323270" sldId="2147483681"/>
          </pc:sldLayoutMkLst>
        </pc:sldLayoutChg>
        <pc:sldLayoutChg chg="add del mod replId">
          <pc:chgData name="KAJROLKAR, KARAN" userId="S::karan-sanjay.kajrolkar@capgemini.com::11e27ecb-65ae-47d8-98eb-d0bc6729934c" providerId="AD" clId="Web-{597DCF27-D565-80CD-ADED-89798D41E39A}" dt="2024-03-28T10:46:55.244" v="89"/>
          <pc:sldLayoutMkLst>
            <pc:docMk/>
            <pc:sldMasterMk cId="3126709672" sldId="2147483672"/>
            <pc:sldLayoutMk cId="2078614320" sldId="2147483682"/>
          </pc:sldLayoutMkLst>
        </pc:sldLayoutChg>
        <pc:sldLayoutChg chg="add del mod replId">
          <pc:chgData name="KAJROLKAR, KARAN" userId="S::karan-sanjay.kajrolkar@capgemini.com::11e27ecb-65ae-47d8-98eb-d0bc6729934c" providerId="AD" clId="Web-{597DCF27-D565-80CD-ADED-89798D41E39A}" dt="2024-03-28T10:46:55.244" v="89"/>
          <pc:sldLayoutMkLst>
            <pc:docMk/>
            <pc:sldMasterMk cId="3126709672" sldId="2147483672"/>
            <pc:sldLayoutMk cId="2344218601" sldId="2147483683"/>
          </pc:sldLayoutMkLst>
        </pc:sldLayoutChg>
      </pc:sldMasterChg>
    </pc:docChg>
  </pc:docChgLst>
  <pc:docChgLst>
    <pc:chgData name="KAJROLKAR, KARAN" userId="11e27ecb-65ae-47d8-98eb-d0bc6729934c" providerId="ADAL" clId="{0B2F6F70-2732-4EFC-8246-E84DB389EB97}"/>
    <pc:docChg chg="undo redo custSel addSld delSld modSld sldOrd modNotesMaster">
      <pc:chgData name="KAJROLKAR, KARAN" userId="11e27ecb-65ae-47d8-98eb-d0bc6729934c" providerId="ADAL" clId="{0B2F6F70-2732-4EFC-8246-E84DB389EB97}" dt="2024-04-15T08:50:58.904" v="6649" actId="20577"/>
      <pc:docMkLst>
        <pc:docMk/>
      </pc:docMkLst>
      <pc:sldChg chg="addSp modSp mod">
        <pc:chgData name="KAJROLKAR, KARAN" userId="11e27ecb-65ae-47d8-98eb-d0bc6729934c" providerId="ADAL" clId="{0B2F6F70-2732-4EFC-8246-E84DB389EB97}" dt="2024-04-15T06:53:08.735" v="6618" actId="20577"/>
        <pc:sldMkLst>
          <pc:docMk/>
          <pc:sldMk cId="109857222" sldId="256"/>
        </pc:sldMkLst>
        <pc:spChg chg="mod">
          <ac:chgData name="KAJROLKAR, KARAN" userId="11e27ecb-65ae-47d8-98eb-d0bc6729934c" providerId="ADAL" clId="{0B2F6F70-2732-4EFC-8246-E84DB389EB97}" dt="2024-04-15T06:53:08.735" v="6618" actId="20577"/>
          <ac:spMkLst>
            <pc:docMk/>
            <pc:sldMk cId="109857222" sldId="256"/>
            <ac:spMk id="3" creationId="{40B478B5-0D9D-84CA-948F-694819329DF7}"/>
          </ac:spMkLst>
        </pc:spChg>
        <pc:picChg chg="add mod">
          <ac:chgData name="KAJROLKAR, KARAN" userId="11e27ecb-65ae-47d8-98eb-d0bc6729934c" providerId="ADAL" clId="{0B2F6F70-2732-4EFC-8246-E84DB389EB97}" dt="2024-04-04T14:22:12.050" v="6221" actId="1076"/>
          <ac:picMkLst>
            <pc:docMk/>
            <pc:sldMk cId="109857222" sldId="256"/>
            <ac:picMk id="6" creationId="{C3C29BB3-DB3D-7353-4FDF-220AA1F7D9B1}"/>
          </ac:picMkLst>
        </pc:picChg>
      </pc:sldChg>
      <pc:sldChg chg="addSp delSp modSp add del mod">
        <pc:chgData name="KAJROLKAR, KARAN" userId="11e27ecb-65ae-47d8-98eb-d0bc6729934c" providerId="ADAL" clId="{0B2F6F70-2732-4EFC-8246-E84DB389EB97}" dt="2024-04-01T05:48:05.543" v="44" actId="47"/>
        <pc:sldMkLst>
          <pc:docMk/>
          <pc:sldMk cId="3660430713" sldId="266"/>
        </pc:sldMkLst>
        <pc:spChg chg="add mod">
          <ac:chgData name="KAJROLKAR, KARAN" userId="11e27ecb-65ae-47d8-98eb-d0bc6729934c" providerId="ADAL" clId="{0B2F6F70-2732-4EFC-8246-E84DB389EB97}" dt="2024-04-01T05:41:51.228" v="1"/>
          <ac:spMkLst>
            <pc:docMk/>
            <pc:sldMk cId="3660430713" sldId="266"/>
            <ac:spMk id="2" creationId="{D557AE4A-578D-2BC9-7637-49A55D8D996B}"/>
          </ac:spMkLst>
        </pc:spChg>
        <pc:spChg chg="del">
          <ac:chgData name="KAJROLKAR, KARAN" userId="11e27ecb-65ae-47d8-98eb-d0bc6729934c" providerId="ADAL" clId="{0B2F6F70-2732-4EFC-8246-E84DB389EB97}" dt="2024-04-01T05:46:21.790" v="21" actId="478"/>
          <ac:spMkLst>
            <pc:docMk/>
            <pc:sldMk cId="3660430713" sldId="266"/>
            <ac:spMk id="5" creationId="{1179B4B6-E2F3-9933-EA12-311458C10CCE}"/>
          </ac:spMkLst>
        </pc:spChg>
        <pc:picChg chg="add del">
          <ac:chgData name="KAJROLKAR, KARAN" userId="11e27ecb-65ae-47d8-98eb-d0bc6729934c" providerId="ADAL" clId="{0B2F6F70-2732-4EFC-8246-E84DB389EB97}" dt="2024-04-01T05:46:47.260" v="29" actId="478"/>
          <ac:picMkLst>
            <pc:docMk/>
            <pc:sldMk cId="3660430713" sldId="266"/>
            <ac:picMk id="3" creationId="{B217CD0F-DB8E-8B36-5014-2AF713B802C5}"/>
          </ac:picMkLst>
        </pc:picChg>
        <pc:picChg chg="del">
          <ac:chgData name="KAJROLKAR, KARAN" userId="11e27ecb-65ae-47d8-98eb-d0bc6729934c" providerId="ADAL" clId="{0B2F6F70-2732-4EFC-8246-E84DB389EB97}" dt="2024-04-01T05:46:23.702" v="22" actId="478"/>
          <ac:picMkLst>
            <pc:docMk/>
            <pc:sldMk cId="3660430713" sldId="266"/>
            <ac:picMk id="4" creationId="{5B83E0ED-D14A-1C7E-C7A5-06F94859C7DC}"/>
          </ac:picMkLst>
        </pc:picChg>
      </pc:sldChg>
      <pc:sldChg chg="addSp delSp modSp del mod">
        <pc:chgData name="KAJROLKAR, KARAN" userId="11e27ecb-65ae-47d8-98eb-d0bc6729934c" providerId="ADAL" clId="{0B2F6F70-2732-4EFC-8246-E84DB389EB97}" dt="2024-04-01T05:48:03.915" v="43" actId="47"/>
        <pc:sldMkLst>
          <pc:docMk/>
          <pc:sldMk cId="3766791100" sldId="267"/>
        </pc:sldMkLst>
        <pc:spChg chg="add mod">
          <ac:chgData name="KAJROLKAR, KARAN" userId="11e27ecb-65ae-47d8-98eb-d0bc6729934c" providerId="ADAL" clId="{0B2F6F70-2732-4EFC-8246-E84DB389EB97}" dt="2024-04-01T05:47:02.698" v="32" actId="1076"/>
          <ac:spMkLst>
            <pc:docMk/>
            <pc:sldMk cId="3766791100" sldId="267"/>
            <ac:spMk id="2" creationId="{32F3B44D-35B6-36BD-663B-1EC519E014DC}"/>
          </ac:spMkLst>
        </pc:spChg>
        <pc:spChg chg="add del mod">
          <ac:chgData name="KAJROLKAR, KARAN" userId="11e27ecb-65ae-47d8-98eb-d0bc6729934c" providerId="ADAL" clId="{0B2F6F70-2732-4EFC-8246-E84DB389EB97}" dt="2024-04-01T05:48:01.457" v="42" actId="21"/>
          <ac:spMkLst>
            <pc:docMk/>
            <pc:sldMk cId="3766791100" sldId="267"/>
            <ac:spMk id="3" creationId="{D13BBA29-6872-D4D9-C6D1-7ECB3273B204}"/>
          </ac:spMkLst>
        </pc:spChg>
        <pc:spChg chg="del mod ord">
          <ac:chgData name="KAJROLKAR, KARAN" userId="11e27ecb-65ae-47d8-98eb-d0bc6729934c" providerId="ADAL" clId="{0B2F6F70-2732-4EFC-8246-E84DB389EB97}" dt="2024-04-01T05:48:01.457" v="42" actId="21"/>
          <ac:spMkLst>
            <pc:docMk/>
            <pc:sldMk cId="3766791100" sldId="267"/>
            <ac:spMk id="5" creationId="{1179B4B6-E2F3-9933-EA12-311458C10CCE}"/>
          </ac:spMkLst>
        </pc:spChg>
        <pc:spChg chg="del mod ord">
          <ac:chgData name="KAJROLKAR, KARAN" userId="11e27ecb-65ae-47d8-98eb-d0bc6729934c" providerId="ADAL" clId="{0B2F6F70-2732-4EFC-8246-E84DB389EB97}" dt="2024-04-01T05:48:01.457" v="42" actId="21"/>
          <ac:spMkLst>
            <pc:docMk/>
            <pc:sldMk cId="3766791100" sldId="267"/>
            <ac:spMk id="8" creationId="{49C21C55-0065-3DDB-4712-7962EEBFE4CD}"/>
          </ac:spMkLst>
        </pc:spChg>
        <pc:spChg chg="del">
          <ac:chgData name="KAJROLKAR, KARAN" userId="11e27ecb-65ae-47d8-98eb-d0bc6729934c" providerId="ADAL" clId="{0B2F6F70-2732-4EFC-8246-E84DB389EB97}" dt="2024-04-01T05:41:45.186" v="0" actId="21"/>
          <ac:spMkLst>
            <pc:docMk/>
            <pc:sldMk cId="3766791100" sldId="267"/>
            <ac:spMk id="12" creationId="{42B821B9-C7A4-DC06-8337-20B17B832E73}"/>
          </ac:spMkLst>
        </pc:spChg>
        <pc:spChg chg="del">
          <ac:chgData name="KAJROLKAR, KARAN" userId="11e27ecb-65ae-47d8-98eb-d0bc6729934c" providerId="ADAL" clId="{0B2F6F70-2732-4EFC-8246-E84DB389EB97}" dt="2024-04-01T05:43:04.049" v="2" actId="26606"/>
          <ac:spMkLst>
            <pc:docMk/>
            <pc:sldMk cId="3766791100" sldId="267"/>
            <ac:spMk id="54" creationId="{0671A8AE-40A1-4631-A6B8-581AFF065482}"/>
          </ac:spMkLst>
        </pc:spChg>
        <pc:spChg chg="del">
          <ac:chgData name="KAJROLKAR, KARAN" userId="11e27ecb-65ae-47d8-98eb-d0bc6729934c" providerId="ADAL" clId="{0B2F6F70-2732-4EFC-8246-E84DB389EB97}" dt="2024-04-01T05:43:04.049" v="2" actId="26606"/>
          <ac:spMkLst>
            <pc:docMk/>
            <pc:sldMk cId="3766791100" sldId="267"/>
            <ac:spMk id="56" creationId="{AB58EF07-17C2-48CF-ABB0-EEF1F17CB8F0}"/>
          </ac:spMkLst>
        </pc:spChg>
        <pc:spChg chg="del">
          <ac:chgData name="KAJROLKAR, KARAN" userId="11e27ecb-65ae-47d8-98eb-d0bc6729934c" providerId="ADAL" clId="{0B2F6F70-2732-4EFC-8246-E84DB389EB97}" dt="2024-04-01T05:43:04.049" v="2" actId="26606"/>
          <ac:spMkLst>
            <pc:docMk/>
            <pc:sldMk cId="3766791100" sldId="267"/>
            <ac:spMk id="60" creationId="{08C9B587-E65E-4B52-B37C-ABEBB6E87928}"/>
          </ac:spMkLst>
        </pc:spChg>
        <pc:spChg chg="add del">
          <ac:chgData name="KAJROLKAR, KARAN" userId="11e27ecb-65ae-47d8-98eb-d0bc6729934c" providerId="ADAL" clId="{0B2F6F70-2732-4EFC-8246-E84DB389EB97}" dt="2024-04-01T05:44:54.133" v="13" actId="26606"/>
          <ac:spMkLst>
            <pc:docMk/>
            <pc:sldMk cId="3766791100" sldId="267"/>
            <ac:spMk id="65" creationId="{F13C74B1-5B17-4795-BED0-7140497B445A}"/>
          </ac:spMkLst>
        </pc:spChg>
        <pc:spChg chg="add del">
          <ac:chgData name="KAJROLKAR, KARAN" userId="11e27ecb-65ae-47d8-98eb-d0bc6729934c" providerId="ADAL" clId="{0B2F6F70-2732-4EFC-8246-E84DB389EB97}" dt="2024-04-01T05:44:54.133" v="13" actId="26606"/>
          <ac:spMkLst>
            <pc:docMk/>
            <pc:sldMk cId="3766791100" sldId="267"/>
            <ac:spMk id="67" creationId="{D4974D33-8DC5-464E-8C6D-BE58F0669C17}"/>
          </ac:spMkLst>
        </pc:spChg>
        <pc:spChg chg="add">
          <ac:chgData name="KAJROLKAR, KARAN" userId="11e27ecb-65ae-47d8-98eb-d0bc6729934c" providerId="ADAL" clId="{0B2F6F70-2732-4EFC-8246-E84DB389EB97}" dt="2024-04-01T05:44:54.133" v="13" actId="26606"/>
          <ac:spMkLst>
            <pc:docMk/>
            <pc:sldMk cId="3766791100" sldId="267"/>
            <ac:spMk id="72" creationId="{6B5E2835-4E47-45B3-9CFE-732FF7B05472}"/>
          </ac:spMkLst>
        </pc:spChg>
        <pc:spChg chg="add">
          <ac:chgData name="KAJROLKAR, KARAN" userId="11e27ecb-65ae-47d8-98eb-d0bc6729934c" providerId="ADAL" clId="{0B2F6F70-2732-4EFC-8246-E84DB389EB97}" dt="2024-04-01T05:44:54.133" v="13" actId="26606"/>
          <ac:spMkLst>
            <pc:docMk/>
            <pc:sldMk cId="3766791100" sldId="267"/>
            <ac:spMk id="74" creationId="{5B45AD5D-AA52-4F7B-9362-576A39AD9E09}"/>
          </ac:spMkLst>
        </pc:spChg>
        <pc:spChg chg="add">
          <ac:chgData name="KAJROLKAR, KARAN" userId="11e27ecb-65ae-47d8-98eb-d0bc6729934c" providerId="ADAL" clId="{0B2F6F70-2732-4EFC-8246-E84DB389EB97}" dt="2024-04-01T05:44:54.133" v="13" actId="26606"/>
          <ac:spMkLst>
            <pc:docMk/>
            <pc:sldMk cId="3766791100" sldId="267"/>
            <ac:spMk id="76" creationId="{AEDD7960-4866-4399-BEF6-DD1431AB4E34}"/>
          </ac:spMkLst>
        </pc:spChg>
        <pc:spChg chg="add">
          <ac:chgData name="KAJROLKAR, KARAN" userId="11e27ecb-65ae-47d8-98eb-d0bc6729934c" providerId="ADAL" clId="{0B2F6F70-2732-4EFC-8246-E84DB389EB97}" dt="2024-04-01T05:44:54.133" v="13" actId="26606"/>
          <ac:spMkLst>
            <pc:docMk/>
            <pc:sldMk cId="3766791100" sldId="267"/>
            <ac:spMk id="78" creationId="{55D4142C-5077-457F-A6AD-3FECFDB39685}"/>
          </ac:spMkLst>
        </pc:spChg>
        <pc:spChg chg="add">
          <ac:chgData name="KAJROLKAR, KARAN" userId="11e27ecb-65ae-47d8-98eb-d0bc6729934c" providerId="ADAL" clId="{0B2F6F70-2732-4EFC-8246-E84DB389EB97}" dt="2024-04-01T05:44:54.133" v="13" actId="26606"/>
          <ac:spMkLst>
            <pc:docMk/>
            <pc:sldMk cId="3766791100" sldId="267"/>
            <ac:spMk id="80" creationId="{7A5F0580-5EE9-419F-96EE-B6529EF6E7D0}"/>
          </ac:spMkLst>
        </pc:spChg>
        <pc:picChg chg="add del mod ord">
          <ac:chgData name="KAJROLKAR, KARAN" userId="11e27ecb-65ae-47d8-98eb-d0bc6729934c" providerId="ADAL" clId="{0B2F6F70-2732-4EFC-8246-E84DB389EB97}" dt="2024-04-01T05:47:30.749" v="35" actId="478"/>
          <ac:picMkLst>
            <pc:docMk/>
            <pc:sldMk cId="3766791100" sldId="267"/>
            <ac:picMk id="4" creationId="{5B83E0ED-D14A-1C7E-C7A5-06F94859C7DC}"/>
          </ac:picMkLst>
        </pc:picChg>
      </pc:sldChg>
      <pc:sldChg chg="addSp delSp modSp del mod ord">
        <pc:chgData name="KAJROLKAR, KARAN" userId="11e27ecb-65ae-47d8-98eb-d0bc6729934c" providerId="ADAL" clId="{0B2F6F70-2732-4EFC-8246-E84DB389EB97}" dt="2024-04-01T17:04:39.202" v="865" actId="47"/>
        <pc:sldMkLst>
          <pc:docMk/>
          <pc:sldMk cId="4120723446" sldId="268"/>
        </pc:sldMkLst>
        <pc:spChg chg="add del mod">
          <ac:chgData name="KAJROLKAR, KARAN" userId="11e27ecb-65ae-47d8-98eb-d0bc6729934c" providerId="ADAL" clId="{0B2F6F70-2732-4EFC-8246-E84DB389EB97}" dt="2024-04-01T16:59:21.445" v="761" actId="26606"/>
          <ac:spMkLst>
            <pc:docMk/>
            <pc:sldMk cId="4120723446" sldId="268"/>
            <ac:spMk id="2" creationId="{3878E211-FE01-B9E6-7A75-3616DF7830EB}"/>
          </ac:spMkLst>
        </pc:spChg>
        <pc:graphicFrameChg chg="add del modGraphic">
          <ac:chgData name="KAJROLKAR, KARAN" userId="11e27ecb-65ae-47d8-98eb-d0bc6729934c" providerId="ADAL" clId="{0B2F6F70-2732-4EFC-8246-E84DB389EB97}" dt="2024-04-01T17:03:42.120" v="860" actId="478"/>
          <ac:graphicFrameMkLst>
            <pc:docMk/>
            <pc:sldMk cId="4120723446" sldId="268"/>
            <ac:graphicFrameMk id="62" creationId="{F7BF414D-DA87-CEC8-A700-A80826DA648C}"/>
          </ac:graphicFrameMkLst>
        </pc:graphicFrameChg>
        <pc:picChg chg="add del">
          <ac:chgData name="KAJROLKAR, KARAN" userId="11e27ecb-65ae-47d8-98eb-d0bc6729934c" providerId="ADAL" clId="{0B2F6F70-2732-4EFC-8246-E84DB389EB97}" dt="2024-04-01T17:03:38.232" v="859" actId="478"/>
          <ac:picMkLst>
            <pc:docMk/>
            <pc:sldMk cId="4120723446" sldId="268"/>
            <ac:picMk id="4" creationId="{5B83E0ED-D14A-1C7E-C7A5-06F94859C7DC}"/>
          </ac:picMkLst>
        </pc:picChg>
      </pc:sldChg>
      <pc:sldChg chg="del">
        <pc:chgData name="KAJROLKAR, KARAN" userId="11e27ecb-65ae-47d8-98eb-d0bc6729934c" providerId="ADAL" clId="{0B2F6F70-2732-4EFC-8246-E84DB389EB97}" dt="2024-04-04T06:21:34.473" v="1500" actId="47"/>
        <pc:sldMkLst>
          <pc:docMk/>
          <pc:sldMk cId="1176685307" sldId="269"/>
        </pc:sldMkLst>
      </pc:sldChg>
      <pc:sldChg chg="del">
        <pc:chgData name="KAJROLKAR, KARAN" userId="11e27ecb-65ae-47d8-98eb-d0bc6729934c" providerId="ADAL" clId="{0B2F6F70-2732-4EFC-8246-E84DB389EB97}" dt="2024-04-04T06:34:36.732" v="1699" actId="47"/>
        <pc:sldMkLst>
          <pc:docMk/>
          <pc:sldMk cId="4016671154" sldId="270"/>
        </pc:sldMkLst>
      </pc:sldChg>
      <pc:sldChg chg="del">
        <pc:chgData name="KAJROLKAR, KARAN" userId="11e27ecb-65ae-47d8-98eb-d0bc6729934c" providerId="ADAL" clId="{0B2F6F70-2732-4EFC-8246-E84DB389EB97}" dt="2024-04-04T06:34:37.662" v="1700" actId="47"/>
        <pc:sldMkLst>
          <pc:docMk/>
          <pc:sldMk cId="3724124143" sldId="271"/>
        </pc:sldMkLst>
      </pc:sldChg>
      <pc:sldChg chg="del">
        <pc:chgData name="KAJROLKAR, KARAN" userId="11e27ecb-65ae-47d8-98eb-d0bc6729934c" providerId="ADAL" clId="{0B2F6F70-2732-4EFC-8246-E84DB389EB97}" dt="2024-04-04T06:34:38.885" v="1701" actId="47"/>
        <pc:sldMkLst>
          <pc:docMk/>
          <pc:sldMk cId="2350333767" sldId="272"/>
        </pc:sldMkLst>
      </pc:sldChg>
      <pc:sldChg chg="del">
        <pc:chgData name="KAJROLKAR, KARAN" userId="11e27ecb-65ae-47d8-98eb-d0bc6729934c" providerId="ADAL" clId="{0B2F6F70-2732-4EFC-8246-E84DB389EB97}" dt="2024-04-04T06:34:41.554" v="1702" actId="47"/>
        <pc:sldMkLst>
          <pc:docMk/>
          <pc:sldMk cId="2959582053" sldId="273"/>
        </pc:sldMkLst>
      </pc:sldChg>
      <pc:sldChg chg="addSp modSp new del mod setBg">
        <pc:chgData name="KAJROLKAR, KARAN" userId="11e27ecb-65ae-47d8-98eb-d0bc6729934c" providerId="ADAL" clId="{0B2F6F70-2732-4EFC-8246-E84DB389EB97}" dt="2024-04-01T06:15:18.453" v="281" actId="47"/>
        <pc:sldMkLst>
          <pc:docMk/>
          <pc:sldMk cId="1597059396" sldId="274"/>
        </pc:sldMkLst>
        <pc:spChg chg="add mod">
          <ac:chgData name="KAJROLKAR, KARAN" userId="11e27ecb-65ae-47d8-98eb-d0bc6729934c" providerId="ADAL" clId="{0B2F6F70-2732-4EFC-8246-E84DB389EB97}" dt="2024-04-01T06:00:25.033" v="163" actId="14100"/>
          <ac:spMkLst>
            <pc:docMk/>
            <pc:sldMk cId="1597059396" sldId="274"/>
            <ac:spMk id="2" creationId="{DF8F8568-3D14-2E60-72D7-C0FCE2C35CB2}"/>
          </ac:spMkLst>
        </pc:spChg>
        <pc:spChg chg="add mod">
          <ac:chgData name="KAJROLKAR, KARAN" userId="11e27ecb-65ae-47d8-98eb-d0bc6729934c" providerId="ADAL" clId="{0B2F6F70-2732-4EFC-8246-E84DB389EB97}" dt="2024-04-01T06:08:51.281" v="225" actId="113"/>
          <ac:spMkLst>
            <pc:docMk/>
            <pc:sldMk cId="1597059396" sldId="274"/>
            <ac:spMk id="3" creationId="{8E4B8ABA-4108-EFFA-7F44-A2E5069C0A54}"/>
          </ac:spMkLst>
        </pc:spChg>
        <pc:spChg chg="add mod">
          <ac:chgData name="KAJROLKAR, KARAN" userId="11e27ecb-65ae-47d8-98eb-d0bc6729934c" providerId="ADAL" clId="{0B2F6F70-2732-4EFC-8246-E84DB389EB97}" dt="2024-04-01T06:03:45.967" v="187" actId="1076"/>
          <ac:spMkLst>
            <pc:docMk/>
            <pc:sldMk cId="1597059396" sldId="274"/>
            <ac:spMk id="4" creationId="{C9181E1D-E7DD-A94F-99C3-644F32AD39EF}"/>
          </ac:spMkLst>
        </pc:spChg>
        <pc:spChg chg="add mod">
          <ac:chgData name="KAJROLKAR, KARAN" userId="11e27ecb-65ae-47d8-98eb-d0bc6729934c" providerId="ADAL" clId="{0B2F6F70-2732-4EFC-8246-E84DB389EB97}" dt="2024-04-01T06:02:06.758" v="181" actId="207"/>
          <ac:spMkLst>
            <pc:docMk/>
            <pc:sldMk cId="1597059396" sldId="274"/>
            <ac:spMk id="5" creationId="{CB76D453-CD3A-36DD-517C-640DE496821F}"/>
          </ac:spMkLst>
        </pc:spChg>
        <pc:spChg chg="add mod">
          <ac:chgData name="KAJROLKAR, KARAN" userId="11e27ecb-65ae-47d8-98eb-d0bc6729934c" providerId="ADAL" clId="{0B2F6F70-2732-4EFC-8246-E84DB389EB97}" dt="2024-04-01T06:03:48.789" v="188" actId="1076"/>
          <ac:spMkLst>
            <pc:docMk/>
            <pc:sldMk cId="1597059396" sldId="274"/>
            <ac:spMk id="6" creationId="{49B9331B-41E5-2448-ABC3-4FD054470AFA}"/>
          </ac:spMkLst>
        </pc:spChg>
        <pc:spChg chg="add">
          <ac:chgData name="KAJROLKAR, KARAN" userId="11e27ecb-65ae-47d8-98eb-d0bc6729934c" providerId="ADAL" clId="{0B2F6F70-2732-4EFC-8246-E84DB389EB97}" dt="2024-04-01T05:52:46.318" v="92" actId="26606"/>
          <ac:spMkLst>
            <pc:docMk/>
            <pc:sldMk cId="1597059396" sldId="274"/>
            <ac:spMk id="9" creationId="{D12DDE76-C203-4047-9998-63900085B5E8}"/>
          </ac:spMkLst>
        </pc:spChg>
        <pc:picChg chg="add mod ord">
          <ac:chgData name="KAJROLKAR, KARAN" userId="11e27ecb-65ae-47d8-98eb-d0bc6729934c" providerId="ADAL" clId="{0B2F6F70-2732-4EFC-8246-E84DB389EB97}" dt="2024-04-01T06:08:11.061" v="219" actId="196"/>
          <ac:picMkLst>
            <pc:docMk/>
            <pc:sldMk cId="1597059396" sldId="274"/>
            <ac:picMk id="8" creationId="{59C9B7A2-FE5B-352C-574B-690E9E2921B1}"/>
          </ac:picMkLst>
        </pc:picChg>
      </pc:sldChg>
      <pc:sldChg chg="delSp add del setBg delDesignElem">
        <pc:chgData name="KAJROLKAR, KARAN" userId="11e27ecb-65ae-47d8-98eb-d0bc6729934c" providerId="ADAL" clId="{0B2F6F70-2732-4EFC-8246-E84DB389EB97}" dt="2024-04-01T05:46:01.980" v="16" actId="47"/>
        <pc:sldMkLst>
          <pc:docMk/>
          <pc:sldMk cId="2405197599" sldId="274"/>
        </pc:sldMkLst>
        <pc:spChg chg="del">
          <ac:chgData name="KAJROLKAR, KARAN" userId="11e27ecb-65ae-47d8-98eb-d0bc6729934c" providerId="ADAL" clId="{0B2F6F70-2732-4EFC-8246-E84DB389EB97}" dt="2024-04-01T05:45:53.959" v="15"/>
          <ac:spMkLst>
            <pc:docMk/>
            <pc:sldMk cId="2405197599" sldId="274"/>
            <ac:spMk id="54" creationId="{0671A8AE-40A1-4631-A6B8-581AFF065482}"/>
          </ac:spMkLst>
        </pc:spChg>
        <pc:spChg chg="del">
          <ac:chgData name="KAJROLKAR, KARAN" userId="11e27ecb-65ae-47d8-98eb-d0bc6729934c" providerId="ADAL" clId="{0B2F6F70-2732-4EFC-8246-E84DB389EB97}" dt="2024-04-01T05:45:53.959" v="15"/>
          <ac:spMkLst>
            <pc:docMk/>
            <pc:sldMk cId="2405197599" sldId="274"/>
            <ac:spMk id="56" creationId="{AB58EF07-17C2-48CF-ABB0-EEF1F17CB8F0}"/>
          </ac:spMkLst>
        </pc:spChg>
        <pc:spChg chg="del">
          <ac:chgData name="KAJROLKAR, KARAN" userId="11e27ecb-65ae-47d8-98eb-d0bc6729934c" providerId="ADAL" clId="{0B2F6F70-2732-4EFC-8246-E84DB389EB97}" dt="2024-04-01T05:45:53.959" v="15"/>
          <ac:spMkLst>
            <pc:docMk/>
            <pc:sldMk cId="2405197599" sldId="274"/>
            <ac:spMk id="60" creationId="{08C9B587-E65E-4B52-B37C-ABEBB6E87928}"/>
          </ac:spMkLst>
        </pc:spChg>
      </pc:sldChg>
      <pc:sldChg chg="addSp delSp add del setBg delDesignElem">
        <pc:chgData name="KAJROLKAR, KARAN" userId="11e27ecb-65ae-47d8-98eb-d0bc6729934c" providerId="ADAL" clId="{0B2F6F70-2732-4EFC-8246-E84DB389EB97}" dt="2024-04-01T05:46:15.538" v="19"/>
        <pc:sldMkLst>
          <pc:docMk/>
          <pc:sldMk cId="3229422587" sldId="274"/>
        </pc:sldMkLst>
        <pc:spChg chg="add del">
          <ac:chgData name="KAJROLKAR, KARAN" userId="11e27ecb-65ae-47d8-98eb-d0bc6729934c" providerId="ADAL" clId="{0B2F6F70-2732-4EFC-8246-E84DB389EB97}" dt="2024-04-01T05:46:15.538" v="19"/>
          <ac:spMkLst>
            <pc:docMk/>
            <pc:sldMk cId="3229422587" sldId="274"/>
            <ac:spMk id="54" creationId="{0671A8AE-40A1-4631-A6B8-581AFF065482}"/>
          </ac:spMkLst>
        </pc:spChg>
        <pc:spChg chg="add del">
          <ac:chgData name="KAJROLKAR, KARAN" userId="11e27ecb-65ae-47d8-98eb-d0bc6729934c" providerId="ADAL" clId="{0B2F6F70-2732-4EFC-8246-E84DB389EB97}" dt="2024-04-01T05:46:15.538" v="19"/>
          <ac:spMkLst>
            <pc:docMk/>
            <pc:sldMk cId="3229422587" sldId="274"/>
            <ac:spMk id="56" creationId="{AB58EF07-17C2-48CF-ABB0-EEF1F17CB8F0}"/>
          </ac:spMkLst>
        </pc:spChg>
        <pc:spChg chg="add del">
          <ac:chgData name="KAJROLKAR, KARAN" userId="11e27ecb-65ae-47d8-98eb-d0bc6729934c" providerId="ADAL" clId="{0B2F6F70-2732-4EFC-8246-E84DB389EB97}" dt="2024-04-01T05:46:15.538" v="19"/>
          <ac:spMkLst>
            <pc:docMk/>
            <pc:sldMk cId="3229422587" sldId="274"/>
            <ac:spMk id="60" creationId="{08C9B587-E65E-4B52-B37C-ABEBB6E87928}"/>
          </ac:spMkLst>
        </pc:spChg>
      </pc:sldChg>
      <pc:sldChg chg="addSp delSp modSp add del mod">
        <pc:chgData name="KAJROLKAR, KARAN" userId="11e27ecb-65ae-47d8-98eb-d0bc6729934c" providerId="ADAL" clId="{0B2F6F70-2732-4EFC-8246-E84DB389EB97}" dt="2024-04-01T09:34:25.151" v="747" actId="47"/>
        <pc:sldMkLst>
          <pc:docMk/>
          <pc:sldMk cId="3041048664" sldId="275"/>
        </pc:sldMkLst>
        <pc:spChg chg="add del mod">
          <ac:chgData name="KAJROLKAR, KARAN" userId="11e27ecb-65ae-47d8-98eb-d0bc6729934c" providerId="ADAL" clId="{0B2F6F70-2732-4EFC-8246-E84DB389EB97}" dt="2024-04-01T06:09:10.655" v="226" actId="478"/>
          <ac:spMkLst>
            <pc:docMk/>
            <pc:sldMk cId="3041048664" sldId="275"/>
            <ac:spMk id="2" creationId="{8B377AD8-45AD-CCEF-DC88-2F092C38AE98}"/>
          </ac:spMkLst>
        </pc:spChg>
        <pc:spChg chg="add del mod">
          <ac:chgData name="KAJROLKAR, KARAN" userId="11e27ecb-65ae-47d8-98eb-d0bc6729934c" providerId="ADAL" clId="{0B2F6F70-2732-4EFC-8246-E84DB389EB97}" dt="2024-04-01T06:10:23.736" v="240" actId="478"/>
          <ac:spMkLst>
            <pc:docMk/>
            <pc:sldMk cId="3041048664" sldId="275"/>
            <ac:spMk id="3" creationId="{6D6E5827-CD34-AAA0-7765-4F80684B6C29}"/>
          </ac:spMkLst>
        </pc:spChg>
        <pc:spChg chg="del mod">
          <ac:chgData name="KAJROLKAR, KARAN" userId="11e27ecb-65ae-47d8-98eb-d0bc6729934c" providerId="ADAL" clId="{0B2F6F70-2732-4EFC-8246-E84DB389EB97}" dt="2024-04-01T06:09:13.312" v="227" actId="478"/>
          <ac:spMkLst>
            <pc:docMk/>
            <pc:sldMk cId="3041048664" sldId="275"/>
            <ac:spMk id="5" creationId="{1179B4B6-E2F3-9933-EA12-311458C10CCE}"/>
          </ac:spMkLst>
        </pc:spChg>
        <pc:spChg chg="add del mod">
          <ac:chgData name="KAJROLKAR, KARAN" userId="11e27ecb-65ae-47d8-98eb-d0bc6729934c" providerId="ADAL" clId="{0B2F6F70-2732-4EFC-8246-E84DB389EB97}" dt="2024-04-01T06:10:26.805" v="241" actId="478"/>
          <ac:spMkLst>
            <pc:docMk/>
            <pc:sldMk cId="3041048664" sldId="275"/>
            <ac:spMk id="6" creationId="{E715A4B1-3B18-5E81-ADB2-6E7A97B92FE2}"/>
          </ac:spMkLst>
        </pc:spChg>
        <pc:spChg chg="add del mod">
          <ac:chgData name="KAJROLKAR, KARAN" userId="11e27ecb-65ae-47d8-98eb-d0bc6729934c" providerId="ADAL" clId="{0B2F6F70-2732-4EFC-8246-E84DB389EB97}" dt="2024-04-01T06:10:37.513" v="244" actId="478"/>
          <ac:spMkLst>
            <pc:docMk/>
            <pc:sldMk cId="3041048664" sldId="275"/>
            <ac:spMk id="7" creationId="{57A40E40-7F38-569A-60F0-93C1FCBBEA1C}"/>
          </ac:spMkLst>
        </pc:spChg>
        <pc:spChg chg="add del mod">
          <ac:chgData name="KAJROLKAR, KARAN" userId="11e27ecb-65ae-47d8-98eb-d0bc6729934c" providerId="ADAL" clId="{0B2F6F70-2732-4EFC-8246-E84DB389EB97}" dt="2024-04-01T06:10:32.599" v="243" actId="478"/>
          <ac:spMkLst>
            <pc:docMk/>
            <pc:sldMk cId="3041048664" sldId="275"/>
            <ac:spMk id="8" creationId="{4A263531-5C4E-894E-3CA9-299ABDA0A801}"/>
          </ac:spMkLst>
        </pc:spChg>
        <pc:spChg chg="add mod">
          <ac:chgData name="KAJROLKAR, KARAN" userId="11e27ecb-65ae-47d8-98eb-d0bc6729934c" providerId="ADAL" clId="{0B2F6F70-2732-4EFC-8246-E84DB389EB97}" dt="2024-04-01T06:09:45.642" v="230" actId="571"/>
          <ac:spMkLst>
            <pc:docMk/>
            <pc:sldMk cId="3041048664" sldId="275"/>
            <ac:spMk id="9" creationId="{B1477C15-453B-B7F4-3014-93EFCD7F40FB}"/>
          </ac:spMkLst>
        </pc:spChg>
        <pc:spChg chg="add mod">
          <ac:chgData name="KAJROLKAR, KARAN" userId="11e27ecb-65ae-47d8-98eb-d0bc6729934c" providerId="ADAL" clId="{0B2F6F70-2732-4EFC-8246-E84DB389EB97}" dt="2024-04-01T06:09:45.642" v="230" actId="571"/>
          <ac:spMkLst>
            <pc:docMk/>
            <pc:sldMk cId="3041048664" sldId="275"/>
            <ac:spMk id="10" creationId="{E82DFDF8-ACBE-EA7F-9F3D-4F7FBEDABC31}"/>
          </ac:spMkLst>
        </pc:spChg>
        <pc:spChg chg="add mod">
          <ac:chgData name="KAJROLKAR, KARAN" userId="11e27ecb-65ae-47d8-98eb-d0bc6729934c" providerId="ADAL" clId="{0B2F6F70-2732-4EFC-8246-E84DB389EB97}" dt="2024-04-01T06:09:45.642" v="230" actId="571"/>
          <ac:spMkLst>
            <pc:docMk/>
            <pc:sldMk cId="3041048664" sldId="275"/>
            <ac:spMk id="11" creationId="{11EC94EB-2357-BBC6-3DA9-B8D376483874}"/>
          </ac:spMkLst>
        </pc:spChg>
        <pc:spChg chg="add mod">
          <ac:chgData name="KAJROLKAR, KARAN" userId="11e27ecb-65ae-47d8-98eb-d0bc6729934c" providerId="ADAL" clId="{0B2F6F70-2732-4EFC-8246-E84DB389EB97}" dt="2024-04-01T06:09:45.642" v="230" actId="571"/>
          <ac:spMkLst>
            <pc:docMk/>
            <pc:sldMk cId="3041048664" sldId="275"/>
            <ac:spMk id="12" creationId="{3BE0C55A-2C73-0A6A-20C6-7891F8A60E1F}"/>
          </ac:spMkLst>
        </pc:spChg>
        <pc:spChg chg="add mod">
          <ac:chgData name="KAJROLKAR, KARAN" userId="11e27ecb-65ae-47d8-98eb-d0bc6729934c" providerId="ADAL" clId="{0B2F6F70-2732-4EFC-8246-E84DB389EB97}" dt="2024-04-01T06:09:50.168" v="232" actId="571"/>
          <ac:spMkLst>
            <pc:docMk/>
            <pc:sldMk cId="3041048664" sldId="275"/>
            <ac:spMk id="14" creationId="{EA8E36AB-AE76-403F-A2C7-F8EF30627DFB}"/>
          </ac:spMkLst>
        </pc:spChg>
        <pc:spChg chg="add mod">
          <ac:chgData name="KAJROLKAR, KARAN" userId="11e27ecb-65ae-47d8-98eb-d0bc6729934c" providerId="ADAL" clId="{0B2F6F70-2732-4EFC-8246-E84DB389EB97}" dt="2024-04-01T06:09:50.168" v="232" actId="571"/>
          <ac:spMkLst>
            <pc:docMk/>
            <pc:sldMk cId="3041048664" sldId="275"/>
            <ac:spMk id="15" creationId="{3C1817F9-6FE4-38FE-BAAF-6DE74314D1FC}"/>
          </ac:spMkLst>
        </pc:spChg>
        <pc:spChg chg="add mod">
          <ac:chgData name="KAJROLKAR, KARAN" userId="11e27ecb-65ae-47d8-98eb-d0bc6729934c" providerId="ADAL" clId="{0B2F6F70-2732-4EFC-8246-E84DB389EB97}" dt="2024-04-01T06:09:50.168" v="232" actId="571"/>
          <ac:spMkLst>
            <pc:docMk/>
            <pc:sldMk cId="3041048664" sldId="275"/>
            <ac:spMk id="16" creationId="{AC2530C9-F884-C179-80B2-60F18862F3A2}"/>
          </ac:spMkLst>
        </pc:spChg>
        <pc:spChg chg="add mod">
          <ac:chgData name="KAJROLKAR, KARAN" userId="11e27ecb-65ae-47d8-98eb-d0bc6729934c" providerId="ADAL" clId="{0B2F6F70-2732-4EFC-8246-E84DB389EB97}" dt="2024-04-01T06:09:50.168" v="232" actId="571"/>
          <ac:spMkLst>
            <pc:docMk/>
            <pc:sldMk cId="3041048664" sldId="275"/>
            <ac:spMk id="17" creationId="{FB309BFE-976C-A76D-65E6-78C97476DFFC}"/>
          </ac:spMkLst>
        </pc:spChg>
        <pc:spChg chg="add del mod">
          <ac:chgData name="KAJROLKAR, KARAN" userId="11e27ecb-65ae-47d8-98eb-d0bc6729934c" providerId="ADAL" clId="{0B2F6F70-2732-4EFC-8246-E84DB389EB97}" dt="2024-04-01T06:18:40.642" v="347" actId="21"/>
          <ac:spMkLst>
            <pc:docMk/>
            <pc:sldMk cId="3041048664" sldId="275"/>
            <ac:spMk id="18" creationId="{78ECE6A7-9FCA-43C7-F70E-C0CCBFA91D07}"/>
          </ac:spMkLst>
        </pc:spChg>
        <pc:spChg chg="add del mod">
          <ac:chgData name="KAJROLKAR, KARAN" userId="11e27ecb-65ae-47d8-98eb-d0bc6729934c" providerId="ADAL" clId="{0B2F6F70-2732-4EFC-8246-E84DB389EB97}" dt="2024-04-01T06:18:40.642" v="347" actId="21"/>
          <ac:spMkLst>
            <pc:docMk/>
            <pc:sldMk cId="3041048664" sldId="275"/>
            <ac:spMk id="19" creationId="{7C42B0C2-8A22-F6B5-90FE-F11CBE193F6F}"/>
          </ac:spMkLst>
        </pc:spChg>
        <pc:spChg chg="add del mod">
          <ac:chgData name="KAJROLKAR, KARAN" userId="11e27ecb-65ae-47d8-98eb-d0bc6729934c" providerId="ADAL" clId="{0B2F6F70-2732-4EFC-8246-E84DB389EB97}" dt="2024-04-01T06:18:40.642" v="347" actId="21"/>
          <ac:spMkLst>
            <pc:docMk/>
            <pc:sldMk cId="3041048664" sldId="275"/>
            <ac:spMk id="20" creationId="{25C95064-8A28-2D5F-17DF-7BD9ECE10A84}"/>
          </ac:spMkLst>
        </pc:spChg>
        <pc:spChg chg="add del mod">
          <ac:chgData name="KAJROLKAR, KARAN" userId="11e27ecb-65ae-47d8-98eb-d0bc6729934c" providerId="ADAL" clId="{0B2F6F70-2732-4EFC-8246-E84DB389EB97}" dt="2024-04-01T06:18:40.642" v="347" actId="21"/>
          <ac:spMkLst>
            <pc:docMk/>
            <pc:sldMk cId="3041048664" sldId="275"/>
            <ac:spMk id="21" creationId="{EA0B128D-0D06-D7F7-28D0-239913CB48E9}"/>
          </ac:spMkLst>
        </pc:spChg>
        <pc:spChg chg="add mod">
          <ac:chgData name="KAJROLKAR, KARAN" userId="11e27ecb-65ae-47d8-98eb-d0bc6729934c" providerId="ADAL" clId="{0B2F6F70-2732-4EFC-8246-E84DB389EB97}" dt="2024-04-01T07:44:57.889" v="386" actId="20577"/>
          <ac:spMkLst>
            <pc:docMk/>
            <pc:sldMk cId="3041048664" sldId="275"/>
            <ac:spMk id="22" creationId="{919CF044-EAF5-7BF9-10F1-EDDF66F9637D}"/>
          </ac:spMkLst>
        </pc:spChg>
        <pc:spChg chg="add mod">
          <ac:chgData name="KAJROLKAR, KARAN" userId="11e27ecb-65ae-47d8-98eb-d0bc6729934c" providerId="ADAL" clId="{0B2F6F70-2732-4EFC-8246-E84DB389EB97}" dt="2024-04-01T09:12:46.999" v="396" actId="207"/>
          <ac:spMkLst>
            <pc:docMk/>
            <pc:sldMk cId="3041048664" sldId="275"/>
            <ac:spMk id="23" creationId="{C74A4FCE-830F-6BF1-C0BF-48824E1AE028}"/>
          </ac:spMkLst>
        </pc:spChg>
        <pc:picChg chg="mod">
          <ac:chgData name="KAJROLKAR, KARAN" userId="11e27ecb-65ae-47d8-98eb-d0bc6729934c" providerId="ADAL" clId="{0B2F6F70-2732-4EFC-8246-E84DB389EB97}" dt="2024-04-01T06:09:56.662" v="234" actId="1076"/>
          <ac:picMkLst>
            <pc:docMk/>
            <pc:sldMk cId="3041048664" sldId="275"/>
            <ac:picMk id="4" creationId="{5B83E0ED-D14A-1C7E-C7A5-06F94859C7DC}"/>
          </ac:picMkLst>
        </pc:picChg>
        <pc:picChg chg="add mod">
          <ac:chgData name="KAJROLKAR, KARAN" userId="11e27ecb-65ae-47d8-98eb-d0bc6729934c" providerId="ADAL" clId="{0B2F6F70-2732-4EFC-8246-E84DB389EB97}" dt="2024-04-01T06:09:50.168" v="232" actId="571"/>
          <ac:picMkLst>
            <pc:docMk/>
            <pc:sldMk cId="3041048664" sldId="275"/>
            <ac:picMk id="13" creationId="{F6554097-6895-7531-FA3E-6D6C839271B8}"/>
          </ac:picMkLst>
        </pc:picChg>
      </pc:sldChg>
      <pc:sldChg chg="addSp delSp add del setBg delDesignElem">
        <pc:chgData name="KAJROLKAR, KARAN" userId="11e27ecb-65ae-47d8-98eb-d0bc6729934c" providerId="ADAL" clId="{0B2F6F70-2732-4EFC-8246-E84DB389EB97}" dt="2024-04-01T06:05:17.063" v="192"/>
        <pc:sldMkLst>
          <pc:docMk/>
          <pc:sldMk cId="4264705144" sldId="275"/>
        </pc:sldMkLst>
        <pc:spChg chg="add del">
          <ac:chgData name="KAJROLKAR, KARAN" userId="11e27ecb-65ae-47d8-98eb-d0bc6729934c" providerId="ADAL" clId="{0B2F6F70-2732-4EFC-8246-E84DB389EB97}" dt="2024-04-01T06:05:17.063" v="192"/>
          <ac:spMkLst>
            <pc:docMk/>
            <pc:sldMk cId="4264705144" sldId="275"/>
            <ac:spMk id="54" creationId="{0671A8AE-40A1-4631-A6B8-581AFF065482}"/>
          </ac:spMkLst>
        </pc:spChg>
        <pc:spChg chg="add del">
          <ac:chgData name="KAJROLKAR, KARAN" userId="11e27ecb-65ae-47d8-98eb-d0bc6729934c" providerId="ADAL" clId="{0B2F6F70-2732-4EFC-8246-E84DB389EB97}" dt="2024-04-01T06:05:17.063" v="192"/>
          <ac:spMkLst>
            <pc:docMk/>
            <pc:sldMk cId="4264705144" sldId="275"/>
            <ac:spMk id="56" creationId="{AB58EF07-17C2-48CF-ABB0-EEF1F17CB8F0}"/>
          </ac:spMkLst>
        </pc:spChg>
        <pc:spChg chg="add del">
          <ac:chgData name="KAJROLKAR, KARAN" userId="11e27ecb-65ae-47d8-98eb-d0bc6729934c" providerId="ADAL" clId="{0B2F6F70-2732-4EFC-8246-E84DB389EB97}" dt="2024-04-01T06:05:17.063" v="192"/>
          <ac:spMkLst>
            <pc:docMk/>
            <pc:sldMk cId="4264705144" sldId="275"/>
            <ac:spMk id="60" creationId="{08C9B587-E65E-4B52-B37C-ABEBB6E87928}"/>
          </ac:spMkLst>
        </pc:spChg>
      </pc:sldChg>
      <pc:sldChg chg="addSp delSp modSp add mod">
        <pc:chgData name="KAJROLKAR, KARAN" userId="11e27ecb-65ae-47d8-98eb-d0bc6729934c" providerId="ADAL" clId="{0B2F6F70-2732-4EFC-8246-E84DB389EB97}" dt="2024-04-04T14:22:23.511" v="6224"/>
        <pc:sldMkLst>
          <pc:docMk/>
          <pc:sldMk cId="1175323190" sldId="276"/>
        </pc:sldMkLst>
        <pc:spChg chg="mod">
          <ac:chgData name="KAJROLKAR, KARAN" userId="11e27ecb-65ae-47d8-98eb-d0bc6729934c" providerId="ADAL" clId="{0B2F6F70-2732-4EFC-8246-E84DB389EB97}" dt="2024-04-01T06:13:57.325" v="280" actId="14100"/>
          <ac:spMkLst>
            <pc:docMk/>
            <pc:sldMk cId="1175323190" sldId="276"/>
            <ac:spMk id="3" creationId="{40B478B5-0D9D-84CA-948F-694819329DF7}"/>
          </ac:spMkLst>
        </pc:spChg>
        <pc:spChg chg="mod">
          <ac:chgData name="KAJROLKAR, KARAN" userId="11e27ecb-65ae-47d8-98eb-d0bc6729934c" providerId="ADAL" clId="{0B2F6F70-2732-4EFC-8246-E84DB389EB97}" dt="2024-04-01T09:35:16.910" v="754" actId="403"/>
          <ac:spMkLst>
            <pc:docMk/>
            <pc:sldMk cId="1175323190" sldId="276"/>
            <ac:spMk id="5" creationId="{1179B4B6-E2F3-9933-EA12-311458C10CCE}"/>
          </ac:spMkLst>
        </pc:spChg>
        <pc:spChg chg="del">
          <ac:chgData name="KAJROLKAR, KARAN" userId="11e27ecb-65ae-47d8-98eb-d0bc6729934c" providerId="ADAL" clId="{0B2F6F70-2732-4EFC-8246-E84DB389EB97}" dt="2024-04-01T06:13:01.280" v="266" actId="26606"/>
          <ac:spMkLst>
            <pc:docMk/>
            <pc:sldMk cId="1175323190" sldId="276"/>
            <ac:spMk id="54" creationId="{0671A8AE-40A1-4631-A6B8-581AFF065482}"/>
          </ac:spMkLst>
        </pc:spChg>
        <pc:spChg chg="del">
          <ac:chgData name="KAJROLKAR, KARAN" userId="11e27ecb-65ae-47d8-98eb-d0bc6729934c" providerId="ADAL" clId="{0B2F6F70-2732-4EFC-8246-E84DB389EB97}" dt="2024-04-01T06:13:01.280" v="266" actId="26606"/>
          <ac:spMkLst>
            <pc:docMk/>
            <pc:sldMk cId="1175323190" sldId="276"/>
            <ac:spMk id="56" creationId="{AB58EF07-17C2-48CF-ABB0-EEF1F17CB8F0}"/>
          </ac:spMkLst>
        </pc:spChg>
        <pc:spChg chg="del">
          <ac:chgData name="KAJROLKAR, KARAN" userId="11e27ecb-65ae-47d8-98eb-d0bc6729934c" providerId="ADAL" clId="{0B2F6F70-2732-4EFC-8246-E84DB389EB97}" dt="2024-04-01T06:13:01.280" v="266" actId="26606"/>
          <ac:spMkLst>
            <pc:docMk/>
            <pc:sldMk cId="1175323190" sldId="276"/>
            <ac:spMk id="58" creationId="{AF2F604E-43BE-4DC3-B983-E071523364F8}"/>
          </ac:spMkLst>
        </pc:spChg>
        <pc:spChg chg="del">
          <ac:chgData name="KAJROLKAR, KARAN" userId="11e27ecb-65ae-47d8-98eb-d0bc6729934c" providerId="ADAL" clId="{0B2F6F70-2732-4EFC-8246-E84DB389EB97}" dt="2024-04-01T06:13:01.280" v="266" actId="26606"/>
          <ac:spMkLst>
            <pc:docMk/>
            <pc:sldMk cId="1175323190" sldId="276"/>
            <ac:spMk id="60" creationId="{08C9B587-E65E-4B52-B37C-ABEBB6E87928}"/>
          </ac:spMkLst>
        </pc:spChg>
        <pc:spChg chg="add del">
          <ac:chgData name="KAJROLKAR, KARAN" userId="11e27ecb-65ae-47d8-98eb-d0bc6729934c" providerId="ADAL" clId="{0B2F6F70-2732-4EFC-8246-E84DB389EB97}" dt="2024-04-01T06:13:33.120" v="276" actId="26606"/>
          <ac:spMkLst>
            <pc:docMk/>
            <pc:sldMk cId="1175323190" sldId="276"/>
            <ac:spMk id="65" creationId="{0E91F5CA-B392-444C-88E3-BF5BAAEBDEB0}"/>
          </ac:spMkLst>
        </pc:spChg>
        <pc:spChg chg="add del">
          <ac:chgData name="KAJROLKAR, KARAN" userId="11e27ecb-65ae-47d8-98eb-d0bc6729934c" providerId="ADAL" clId="{0B2F6F70-2732-4EFC-8246-E84DB389EB97}" dt="2024-04-01T06:13:33.120" v="276" actId="26606"/>
          <ac:spMkLst>
            <pc:docMk/>
            <pc:sldMk cId="1175323190" sldId="276"/>
            <ac:spMk id="67" creationId="{9752D771-2D72-4B2C-B816-121D10C38ED0}"/>
          </ac:spMkLst>
        </pc:spChg>
        <pc:spChg chg="add del">
          <ac:chgData name="KAJROLKAR, KARAN" userId="11e27ecb-65ae-47d8-98eb-d0bc6729934c" providerId="ADAL" clId="{0B2F6F70-2732-4EFC-8246-E84DB389EB97}" dt="2024-04-01T06:13:33.120" v="276" actId="26606"/>
          <ac:spMkLst>
            <pc:docMk/>
            <pc:sldMk cId="1175323190" sldId="276"/>
            <ac:spMk id="69" creationId="{58D2EC0A-5E54-424F-BE02-26DFFEBD6F9D}"/>
          </ac:spMkLst>
        </pc:spChg>
        <pc:spChg chg="add del">
          <ac:chgData name="KAJROLKAR, KARAN" userId="11e27ecb-65ae-47d8-98eb-d0bc6729934c" providerId="ADAL" clId="{0B2F6F70-2732-4EFC-8246-E84DB389EB97}" dt="2024-04-01T06:13:33.120" v="276" actId="26606"/>
          <ac:spMkLst>
            <pc:docMk/>
            <pc:sldMk cId="1175323190" sldId="276"/>
            <ac:spMk id="71" creationId="{DDCE5572-4319-4D42-813F-C8C69C08CAA8}"/>
          </ac:spMkLst>
        </pc:spChg>
        <pc:spChg chg="add">
          <ac:chgData name="KAJROLKAR, KARAN" userId="11e27ecb-65ae-47d8-98eb-d0bc6729934c" providerId="ADAL" clId="{0B2F6F70-2732-4EFC-8246-E84DB389EB97}" dt="2024-04-01T06:13:33.120" v="276" actId="26606"/>
          <ac:spMkLst>
            <pc:docMk/>
            <pc:sldMk cId="1175323190" sldId="276"/>
            <ac:spMk id="76" creationId="{657F69E0-C4B0-4BEC-A689-4F8D877F05D4}"/>
          </ac:spMkLst>
        </pc:spChg>
        <pc:spChg chg="add">
          <ac:chgData name="KAJROLKAR, KARAN" userId="11e27ecb-65ae-47d8-98eb-d0bc6729934c" providerId="ADAL" clId="{0B2F6F70-2732-4EFC-8246-E84DB389EB97}" dt="2024-04-01T06:13:33.120" v="276" actId="26606"/>
          <ac:spMkLst>
            <pc:docMk/>
            <pc:sldMk cId="1175323190" sldId="276"/>
            <ac:spMk id="78" creationId="{9F6380B4-6A1C-481E-8408-B4E6C75B9B81}"/>
          </ac:spMkLst>
        </pc:spChg>
        <pc:graphicFrameChg chg="add del modGraphic">
          <ac:chgData name="KAJROLKAR, KARAN" userId="11e27ecb-65ae-47d8-98eb-d0bc6729934c" providerId="ADAL" clId="{0B2F6F70-2732-4EFC-8246-E84DB389EB97}" dt="2024-04-01T06:11:34.140" v="259" actId="27309"/>
          <ac:graphicFrameMkLst>
            <pc:docMk/>
            <pc:sldMk cId="1175323190" sldId="276"/>
            <ac:graphicFrameMk id="6" creationId="{8BC84E23-D9E5-6A09-A5AE-808D6713A8E4}"/>
          </ac:graphicFrameMkLst>
        </pc:graphicFrameChg>
        <pc:picChg chg="add mod">
          <ac:chgData name="KAJROLKAR, KARAN" userId="11e27ecb-65ae-47d8-98eb-d0bc6729934c" providerId="ADAL" clId="{0B2F6F70-2732-4EFC-8246-E84DB389EB97}" dt="2024-04-04T14:22:23.511" v="6224"/>
          <ac:picMkLst>
            <pc:docMk/>
            <pc:sldMk cId="1175323190" sldId="276"/>
            <ac:picMk id="2" creationId="{5FF0B831-4D4D-7E67-5ACC-49CD03CBC9EC}"/>
          </ac:picMkLst>
        </pc:picChg>
        <pc:picChg chg="mod">
          <ac:chgData name="KAJROLKAR, KARAN" userId="11e27ecb-65ae-47d8-98eb-d0bc6729934c" providerId="ADAL" clId="{0B2F6F70-2732-4EFC-8246-E84DB389EB97}" dt="2024-04-01T09:34:33.824" v="748" actId="1076"/>
          <ac:picMkLst>
            <pc:docMk/>
            <pc:sldMk cId="1175323190" sldId="276"/>
            <ac:picMk id="4" creationId="{5B83E0ED-D14A-1C7E-C7A5-06F94859C7DC}"/>
          </ac:picMkLst>
        </pc:picChg>
      </pc:sldChg>
      <pc:sldChg chg="addSp delSp add del setBg delDesignElem">
        <pc:chgData name="KAJROLKAR, KARAN" userId="11e27ecb-65ae-47d8-98eb-d0bc6729934c" providerId="ADAL" clId="{0B2F6F70-2732-4EFC-8246-E84DB389EB97}" dt="2024-04-01T06:11:20.247" v="249"/>
        <pc:sldMkLst>
          <pc:docMk/>
          <pc:sldMk cId="3536358706" sldId="276"/>
        </pc:sldMkLst>
        <pc:spChg chg="add del">
          <ac:chgData name="KAJROLKAR, KARAN" userId="11e27ecb-65ae-47d8-98eb-d0bc6729934c" providerId="ADAL" clId="{0B2F6F70-2732-4EFC-8246-E84DB389EB97}" dt="2024-04-01T06:11:20.247" v="249"/>
          <ac:spMkLst>
            <pc:docMk/>
            <pc:sldMk cId="3536358706" sldId="276"/>
            <ac:spMk id="54" creationId="{0671A8AE-40A1-4631-A6B8-581AFF065482}"/>
          </ac:spMkLst>
        </pc:spChg>
        <pc:spChg chg="add del">
          <ac:chgData name="KAJROLKAR, KARAN" userId="11e27ecb-65ae-47d8-98eb-d0bc6729934c" providerId="ADAL" clId="{0B2F6F70-2732-4EFC-8246-E84DB389EB97}" dt="2024-04-01T06:11:20.247" v="249"/>
          <ac:spMkLst>
            <pc:docMk/>
            <pc:sldMk cId="3536358706" sldId="276"/>
            <ac:spMk id="56" creationId="{AB58EF07-17C2-48CF-ABB0-EEF1F17CB8F0}"/>
          </ac:spMkLst>
        </pc:spChg>
        <pc:spChg chg="add del">
          <ac:chgData name="KAJROLKAR, KARAN" userId="11e27ecb-65ae-47d8-98eb-d0bc6729934c" providerId="ADAL" clId="{0B2F6F70-2732-4EFC-8246-E84DB389EB97}" dt="2024-04-01T06:11:20.247" v="249"/>
          <ac:spMkLst>
            <pc:docMk/>
            <pc:sldMk cId="3536358706" sldId="276"/>
            <ac:spMk id="58" creationId="{AF2F604E-43BE-4DC3-B983-E071523364F8}"/>
          </ac:spMkLst>
        </pc:spChg>
        <pc:spChg chg="add del">
          <ac:chgData name="KAJROLKAR, KARAN" userId="11e27ecb-65ae-47d8-98eb-d0bc6729934c" providerId="ADAL" clId="{0B2F6F70-2732-4EFC-8246-E84DB389EB97}" dt="2024-04-01T06:11:20.247" v="249"/>
          <ac:spMkLst>
            <pc:docMk/>
            <pc:sldMk cId="3536358706" sldId="276"/>
            <ac:spMk id="60" creationId="{08C9B587-E65E-4B52-B37C-ABEBB6E87928}"/>
          </ac:spMkLst>
        </pc:spChg>
      </pc:sldChg>
      <pc:sldChg chg="addSp delSp add del setBg delDesignElem">
        <pc:chgData name="KAJROLKAR, KARAN" userId="11e27ecb-65ae-47d8-98eb-d0bc6729934c" providerId="ADAL" clId="{0B2F6F70-2732-4EFC-8246-E84DB389EB97}" dt="2024-04-01T06:17:59.793" v="338"/>
        <pc:sldMkLst>
          <pc:docMk/>
          <pc:sldMk cId="584274967" sldId="277"/>
        </pc:sldMkLst>
        <pc:spChg chg="add del">
          <ac:chgData name="KAJROLKAR, KARAN" userId="11e27ecb-65ae-47d8-98eb-d0bc6729934c" providerId="ADAL" clId="{0B2F6F70-2732-4EFC-8246-E84DB389EB97}" dt="2024-04-01T06:17:59.793" v="338"/>
          <ac:spMkLst>
            <pc:docMk/>
            <pc:sldMk cId="584274967" sldId="277"/>
            <ac:spMk id="76" creationId="{657F69E0-C4B0-4BEC-A689-4F8D877F05D4}"/>
          </ac:spMkLst>
        </pc:spChg>
        <pc:spChg chg="add del">
          <ac:chgData name="KAJROLKAR, KARAN" userId="11e27ecb-65ae-47d8-98eb-d0bc6729934c" providerId="ADAL" clId="{0B2F6F70-2732-4EFC-8246-E84DB389EB97}" dt="2024-04-01T06:17:59.793" v="338"/>
          <ac:spMkLst>
            <pc:docMk/>
            <pc:sldMk cId="584274967" sldId="277"/>
            <ac:spMk id="78" creationId="{9F6380B4-6A1C-481E-8408-B4E6C75B9B81}"/>
          </ac:spMkLst>
        </pc:spChg>
      </pc:sldChg>
      <pc:sldChg chg="addSp delSp modSp add mod ord setBg modAnim setClrOvrMap">
        <pc:chgData name="KAJROLKAR, KARAN" userId="11e27ecb-65ae-47d8-98eb-d0bc6729934c" providerId="ADAL" clId="{0B2F6F70-2732-4EFC-8246-E84DB389EB97}" dt="2024-04-04T16:02:02.698" v="6329"/>
        <pc:sldMkLst>
          <pc:docMk/>
          <pc:sldMk cId="875947090" sldId="277"/>
        </pc:sldMkLst>
        <pc:spChg chg="add del mod">
          <ac:chgData name="KAJROLKAR, KARAN" userId="11e27ecb-65ae-47d8-98eb-d0bc6729934c" providerId="ADAL" clId="{0B2F6F70-2732-4EFC-8246-E84DB389EB97}" dt="2024-04-04T06:23:08.288" v="1544" actId="478"/>
          <ac:spMkLst>
            <pc:docMk/>
            <pc:sldMk cId="875947090" sldId="277"/>
            <ac:spMk id="2" creationId="{79C73FD1-FFE9-0749-8708-C7A9E19AFEAF}"/>
          </ac:spMkLst>
        </pc:spChg>
        <pc:spChg chg="add del mod">
          <ac:chgData name="KAJROLKAR, KARAN" userId="11e27ecb-65ae-47d8-98eb-d0bc6729934c" providerId="ADAL" clId="{0B2F6F70-2732-4EFC-8246-E84DB389EB97}" dt="2024-04-01T09:57:18.943" v="755" actId="26606"/>
          <ac:spMkLst>
            <pc:docMk/>
            <pc:sldMk cId="875947090" sldId="277"/>
            <ac:spMk id="2" creationId="{FB8AD81B-CA36-B534-64D9-0CAEE35EC9BF}"/>
          </ac:spMkLst>
        </pc:spChg>
        <pc:spChg chg="add del mod">
          <ac:chgData name="KAJROLKAR, KARAN" userId="11e27ecb-65ae-47d8-98eb-d0bc6729934c" providerId="ADAL" clId="{0B2F6F70-2732-4EFC-8246-E84DB389EB97}" dt="2024-04-01T06:18:24.660" v="345" actId="478"/>
          <ac:spMkLst>
            <pc:docMk/>
            <pc:sldMk cId="875947090" sldId="277"/>
            <ac:spMk id="3" creationId="{40B478B5-0D9D-84CA-948F-694819329DF7}"/>
          </ac:spMkLst>
        </pc:spChg>
        <pc:spChg chg="add mod">
          <ac:chgData name="KAJROLKAR, KARAN" userId="11e27ecb-65ae-47d8-98eb-d0bc6729934c" providerId="ADAL" clId="{0B2F6F70-2732-4EFC-8246-E84DB389EB97}" dt="2024-04-04T16:00:57.639" v="6321" actId="571"/>
          <ac:spMkLst>
            <pc:docMk/>
            <pc:sldMk cId="875947090" sldId="277"/>
            <ac:spMk id="3" creationId="{DB34520A-14A7-2DA7-23EF-BDA6E97A2714}"/>
          </ac:spMkLst>
        </pc:spChg>
        <pc:spChg chg="add del mod">
          <ac:chgData name="KAJROLKAR, KARAN" userId="11e27ecb-65ae-47d8-98eb-d0bc6729934c" providerId="ADAL" clId="{0B2F6F70-2732-4EFC-8246-E84DB389EB97}" dt="2024-04-04T06:23:09.738" v="1545" actId="478"/>
          <ac:spMkLst>
            <pc:docMk/>
            <pc:sldMk cId="875947090" sldId="277"/>
            <ac:spMk id="3" creationId="{F6D0F78D-BB25-369D-448E-C2BBDAE60480}"/>
          </ac:spMkLst>
        </pc:spChg>
        <pc:spChg chg="del mod">
          <ac:chgData name="KAJROLKAR, KARAN" userId="11e27ecb-65ae-47d8-98eb-d0bc6729934c" providerId="ADAL" clId="{0B2F6F70-2732-4EFC-8246-E84DB389EB97}" dt="2024-04-01T06:18:33.645" v="346" actId="478"/>
          <ac:spMkLst>
            <pc:docMk/>
            <pc:sldMk cId="875947090" sldId="277"/>
            <ac:spMk id="5" creationId="{1179B4B6-E2F3-9933-EA12-311458C10CCE}"/>
          </ac:spMkLst>
        </pc:spChg>
        <pc:spChg chg="add del mod">
          <ac:chgData name="KAJROLKAR, KARAN" userId="11e27ecb-65ae-47d8-98eb-d0bc6729934c" providerId="ADAL" clId="{0B2F6F70-2732-4EFC-8246-E84DB389EB97}" dt="2024-04-01T16:59:41.542" v="763" actId="478"/>
          <ac:spMkLst>
            <pc:docMk/>
            <pc:sldMk cId="875947090" sldId="277"/>
            <ac:spMk id="6" creationId="{696186A2-1DA2-4C9A-4492-8CC62D16F8F7}"/>
          </ac:spMkLst>
        </pc:spChg>
        <pc:spChg chg="add mod">
          <ac:chgData name="KAJROLKAR, KARAN" userId="11e27ecb-65ae-47d8-98eb-d0bc6729934c" providerId="ADAL" clId="{0B2F6F70-2732-4EFC-8246-E84DB389EB97}" dt="2024-04-04T06:22:05.135" v="1501" actId="113"/>
          <ac:spMkLst>
            <pc:docMk/>
            <pc:sldMk cId="875947090" sldId="277"/>
            <ac:spMk id="7" creationId="{51AEB743-EFAB-5637-6373-9FDC97B58C7D}"/>
          </ac:spMkLst>
        </pc:spChg>
        <pc:spChg chg="add del mod">
          <ac:chgData name="KAJROLKAR, KARAN" userId="11e27ecb-65ae-47d8-98eb-d0bc6729934c" providerId="ADAL" clId="{0B2F6F70-2732-4EFC-8246-E84DB389EB97}" dt="2024-04-04T06:23:04.883" v="1542" actId="478"/>
          <ac:spMkLst>
            <pc:docMk/>
            <pc:sldMk cId="875947090" sldId="277"/>
            <ac:spMk id="8" creationId="{EE0E372A-E1CB-D3CA-E5DD-F216062982DD}"/>
          </ac:spMkLst>
        </pc:spChg>
        <pc:spChg chg="add del mod">
          <ac:chgData name="KAJROLKAR, KARAN" userId="11e27ecb-65ae-47d8-98eb-d0bc6729934c" providerId="ADAL" clId="{0B2F6F70-2732-4EFC-8246-E84DB389EB97}" dt="2024-04-01T17:06:46.282" v="926" actId="478"/>
          <ac:spMkLst>
            <pc:docMk/>
            <pc:sldMk cId="875947090" sldId="277"/>
            <ac:spMk id="8" creationId="{FFAFD01D-01ED-2A68-3DC3-465A5F3AD58B}"/>
          </ac:spMkLst>
        </pc:spChg>
        <pc:spChg chg="add del mod">
          <ac:chgData name="KAJROLKAR, KARAN" userId="11e27ecb-65ae-47d8-98eb-d0bc6729934c" providerId="ADAL" clId="{0B2F6F70-2732-4EFC-8246-E84DB389EB97}" dt="2024-04-04T06:52:17.388" v="1715" actId="21"/>
          <ac:spMkLst>
            <pc:docMk/>
            <pc:sldMk cId="875947090" sldId="277"/>
            <ac:spMk id="9" creationId="{28A2E50D-8A3C-47A0-E4DF-AA3277F2C4B9}"/>
          </ac:spMkLst>
        </pc:spChg>
        <pc:spChg chg="add del mod">
          <ac:chgData name="KAJROLKAR, KARAN" userId="11e27ecb-65ae-47d8-98eb-d0bc6729934c" providerId="ADAL" clId="{0B2F6F70-2732-4EFC-8246-E84DB389EB97}" dt="2024-04-04T06:53:00.091" v="1726" actId="21"/>
          <ac:spMkLst>
            <pc:docMk/>
            <pc:sldMk cId="875947090" sldId="277"/>
            <ac:spMk id="11" creationId="{1D2037A4-ABDC-16B4-A546-E98A7B5503B6}"/>
          </ac:spMkLst>
        </pc:spChg>
        <pc:spChg chg="add del mod">
          <ac:chgData name="KAJROLKAR, KARAN" userId="11e27ecb-65ae-47d8-98eb-d0bc6729934c" providerId="ADAL" clId="{0B2F6F70-2732-4EFC-8246-E84DB389EB97}" dt="2024-04-04T07:01:43.360" v="2053" actId="1076"/>
          <ac:spMkLst>
            <pc:docMk/>
            <pc:sldMk cId="875947090" sldId="277"/>
            <ac:spMk id="12" creationId="{A1A178B6-6E30-7D70-30DE-713A21BD7DE0}"/>
          </ac:spMkLst>
        </pc:spChg>
        <pc:spChg chg="add mod">
          <ac:chgData name="KAJROLKAR, KARAN" userId="11e27ecb-65ae-47d8-98eb-d0bc6729934c" providerId="ADAL" clId="{0B2F6F70-2732-4EFC-8246-E84DB389EB97}" dt="2024-04-04T06:52:42.193" v="1721"/>
          <ac:spMkLst>
            <pc:docMk/>
            <pc:sldMk cId="875947090" sldId="277"/>
            <ac:spMk id="13" creationId="{D873B61D-1D23-B7D4-CBDC-9B6B37913CD2}"/>
          </ac:spMkLst>
        </pc:spChg>
        <pc:spChg chg="add del mod">
          <ac:chgData name="KAJROLKAR, KARAN" userId="11e27ecb-65ae-47d8-98eb-d0bc6729934c" providerId="ADAL" clId="{0B2F6F70-2732-4EFC-8246-E84DB389EB97}" dt="2024-04-04T06:23:06.196" v="1543" actId="478"/>
          <ac:spMkLst>
            <pc:docMk/>
            <pc:sldMk cId="875947090" sldId="277"/>
            <ac:spMk id="14" creationId="{25DEE936-BD53-B203-6C64-244979F02010}"/>
          </ac:spMkLst>
        </pc:spChg>
        <pc:spChg chg="add del mod">
          <ac:chgData name="KAJROLKAR, KARAN" userId="11e27ecb-65ae-47d8-98eb-d0bc6729934c" providerId="ADAL" clId="{0B2F6F70-2732-4EFC-8246-E84DB389EB97}" dt="2024-04-04T06:52:40.451" v="1720"/>
          <ac:spMkLst>
            <pc:docMk/>
            <pc:sldMk cId="875947090" sldId="277"/>
            <ac:spMk id="15" creationId="{2E39CEDB-7C8A-B0C6-3B69-7A48E1A1A996}"/>
          </ac:spMkLst>
        </pc:spChg>
        <pc:spChg chg="add mod">
          <ac:chgData name="KAJROLKAR, KARAN" userId="11e27ecb-65ae-47d8-98eb-d0bc6729934c" providerId="ADAL" clId="{0B2F6F70-2732-4EFC-8246-E84DB389EB97}" dt="2024-04-04T06:53:10.538" v="1743" actId="20577"/>
          <ac:spMkLst>
            <pc:docMk/>
            <pc:sldMk cId="875947090" sldId="277"/>
            <ac:spMk id="16" creationId="{324750E7-96CE-20D0-65BB-7D0C5E510B4C}"/>
          </ac:spMkLst>
        </pc:spChg>
        <pc:spChg chg="add mod">
          <ac:chgData name="KAJROLKAR, KARAN" userId="11e27ecb-65ae-47d8-98eb-d0bc6729934c" providerId="ADAL" clId="{0B2F6F70-2732-4EFC-8246-E84DB389EB97}" dt="2024-04-04T06:53:36.267" v="1754" actId="1076"/>
          <ac:spMkLst>
            <pc:docMk/>
            <pc:sldMk cId="875947090" sldId="277"/>
            <ac:spMk id="17" creationId="{2CA4CED8-8860-FEBB-C033-1D675ECA3FCB}"/>
          </ac:spMkLst>
        </pc:spChg>
        <pc:spChg chg="add del mod">
          <ac:chgData name="KAJROLKAR, KARAN" userId="11e27ecb-65ae-47d8-98eb-d0bc6729934c" providerId="ADAL" clId="{0B2F6F70-2732-4EFC-8246-E84DB389EB97}" dt="2024-04-04T06:54:02.327" v="1756"/>
          <ac:spMkLst>
            <pc:docMk/>
            <pc:sldMk cId="875947090" sldId="277"/>
            <ac:spMk id="18" creationId="{BC147469-6DCE-0D29-3D7E-DBF04EF214F1}"/>
          </ac:spMkLst>
        </pc:spChg>
        <pc:spChg chg="add mod">
          <ac:chgData name="KAJROLKAR, KARAN" userId="11e27ecb-65ae-47d8-98eb-d0bc6729934c" providerId="ADAL" clId="{0B2F6F70-2732-4EFC-8246-E84DB389EB97}" dt="2024-04-04T06:55:34.105" v="1857" actId="14100"/>
          <ac:spMkLst>
            <pc:docMk/>
            <pc:sldMk cId="875947090" sldId="277"/>
            <ac:spMk id="19" creationId="{97B94E0B-C7ED-3FC9-3034-D2AFFB4D4669}"/>
          </ac:spMkLst>
        </pc:spChg>
        <pc:spChg chg="add mod">
          <ac:chgData name="KAJROLKAR, KARAN" userId="11e27ecb-65ae-47d8-98eb-d0bc6729934c" providerId="ADAL" clId="{0B2F6F70-2732-4EFC-8246-E84DB389EB97}" dt="2024-04-04T06:55:39.927" v="1859" actId="1076"/>
          <ac:spMkLst>
            <pc:docMk/>
            <pc:sldMk cId="875947090" sldId="277"/>
            <ac:spMk id="20" creationId="{E3852579-559C-8E7D-8860-95070CAB988A}"/>
          </ac:spMkLst>
        </pc:spChg>
        <pc:spChg chg="add mod">
          <ac:chgData name="KAJROLKAR, KARAN" userId="11e27ecb-65ae-47d8-98eb-d0bc6729934c" providerId="ADAL" clId="{0B2F6F70-2732-4EFC-8246-E84DB389EB97}" dt="2024-04-04T06:55:53.506" v="1863" actId="14100"/>
          <ac:spMkLst>
            <pc:docMk/>
            <pc:sldMk cId="875947090" sldId="277"/>
            <ac:spMk id="21" creationId="{31310AFD-B1EC-A27D-9CBC-06F73CF6EAC3}"/>
          </ac:spMkLst>
        </pc:spChg>
        <pc:spChg chg="add mod">
          <ac:chgData name="KAJROLKAR, KARAN" userId="11e27ecb-65ae-47d8-98eb-d0bc6729934c" providerId="ADAL" clId="{0B2F6F70-2732-4EFC-8246-E84DB389EB97}" dt="2024-04-04T07:00:33.981" v="2010" actId="1076"/>
          <ac:spMkLst>
            <pc:docMk/>
            <pc:sldMk cId="875947090" sldId="277"/>
            <ac:spMk id="22" creationId="{8A94916B-CF6E-FC9A-F59D-E6D34BD5C816}"/>
          </ac:spMkLst>
        </pc:spChg>
        <pc:spChg chg="add mod">
          <ac:chgData name="KAJROLKAR, KARAN" userId="11e27ecb-65ae-47d8-98eb-d0bc6729934c" providerId="ADAL" clId="{0B2F6F70-2732-4EFC-8246-E84DB389EB97}" dt="2024-04-04T06:56:55.005" v="1900" actId="20577"/>
          <ac:spMkLst>
            <pc:docMk/>
            <pc:sldMk cId="875947090" sldId="277"/>
            <ac:spMk id="23" creationId="{314A4ED2-E6AB-4328-7568-3FE7D64FDC29}"/>
          </ac:spMkLst>
        </pc:spChg>
        <pc:spChg chg="add mod">
          <ac:chgData name="KAJROLKAR, KARAN" userId="11e27ecb-65ae-47d8-98eb-d0bc6729934c" providerId="ADAL" clId="{0B2F6F70-2732-4EFC-8246-E84DB389EB97}" dt="2024-04-04T06:57:50.743" v="1951" actId="20577"/>
          <ac:spMkLst>
            <pc:docMk/>
            <pc:sldMk cId="875947090" sldId="277"/>
            <ac:spMk id="24" creationId="{0851A790-1EB4-065E-5D9E-9BFE3963FA1C}"/>
          </ac:spMkLst>
        </pc:spChg>
        <pc:spChg chg="add mod">
          <ac:chgData name="KAJROLKAR, KARAN" userId="11e27ecb-65ae-47d8-98eb-d0bc6729934c" providerId="ADAL" clId="{0B2F6F70-2732-4EFC-8246-E84DB389EB97}" dt="2024-04-04T06:58:46.312" v="1996" actId="313"/>
          <ac:spMkLst>
            <pc:docMk/>
            <pc:sldMk cId="875947090" sldId="277"/>
            <ac:spMk id="25" creationId="{83BC714D-7B1C-54C5-ED6A-89A08CCF79C5}"/>
          </ac:spMkLst>
        </pc:spChg>
        <pc:spChg chg="add del mod">
          <ac:chgData name="KAJROLKAR, KARAN" userId="11e27ecb-65ae-47d8-98eb-d0bc6729934c" providerId="ADAL" clId="{0B2F6F70-2732-4EFC-8246-E84DB389EB97}" dt="2024-04-04T06:59:20.630" v="2001" actId="478"/>
          <ac:spMkLst>
            <pc:docMk/>
            <pc:sldMk cId="875947090" sldId="277"/>
            <ac:spMk id="26" creationId="{CF12F543-F3EF-285C-3852-B2EF532CBF12}"/>
          </ac:spMkLst>
        </pc:spChg>
        <pc:spChg chg="add del mod">
          <ac:chgData name="KAJROLKAR, KARAN" userId="11e27ecb-65ae-47d8-98eb-d0bc6729934c" providerId="ADAL" clId="{0B2F6F70-2732-4EFC-8246-E84DB389EB97}" dt="2024-04-04T07:00:27.061" v="2009" actId="478"/>
          <ac:spMkLst>
            <pc:docMk/>
            <pc:sldMk cId="875947090" sldId="277"/>
            <ac:spMk id="27" creationId="{36458919-7114-069A-F56E-E7BE395D1BAF}"/>
          </ac:spMkLst>
        </pc:spChg>
        <pc:spChg chg="add mod">
          <ac:chgData name="KAJROLKAR, KARAN" userId="11e27ecb-65ae-47d8-98eb-d0bc6729934c" providerId="ADAL" clId="{0B2F6F70-2732-4EFC-8246-E84DB389EB97}" dt="2024-04-04T07:01:56.575" v="2055" actId="1076"/>
          <ac:spMkLst>
            <pc:docMk/>
            <pc:sldMk cId="875947090" sldId="277"/>
            <ac:spMk id="28" creationId="{E2D96192-0027-26F0-BE37-D2FD9B26C0A0}"/>
          </ac:spMkLst>
        </pc:spChg>
        <pc:spChg chg="add mod">
          <ac:chgData name="KAJROLKAR, KARAN" userId="11e27ecb-65ae-47d8-98eb-d0bc6729934c" providerId="ADAL" clId="{0B2F6F70-2732-4EFC-8246-E84DB389EB97}" dt="2024-04-04T07:02:01.171" v="2056" actId="1076"/>
          <ac:spMkLst>
            <pc:docMk/>
            <pc:sldMk cId="875947090" sldId="277"/>
            <ac:spMk id="29" creationId="{5E0F3E1E-4682-8B90-7198-B3D7B89A48CE}"/>
          </ac:spMkLst>
        </pc:spChg>
        <pc:spChg chg="add mod">
          <ac:chgData name="KAJROLKAR, KARAN" userId="11e27ecb-65ae-47d8-98eb-d0bc6729934c" providerId="ADAL" clId="{0B2F6F70-2732-4EFC-8246-E84DB389EB97}" dt="2024-04-04T07:04:27.018" v="2149" actId="313"/>
          <ac:spMkLst>
            <pc:docMk/>
            <pc:sldMk cId="875947090" sldId="277"/>
            <ac:spMk id="34" creationId="{AF529DAA-2E93-E5ED-703A-D808BECD572C}"/>
          </ac:spMkLst>
        </pc:spChg>
        <pc:spChg chg="del">
          <ac:chgData name="KAJROLKAR, KARAN" userId="11e27ecb-65ae-47d8-98eb-d0bc6729934c" providerId="ADAL" clId="{0B2F6F70-2732-4EFC-8246-E84DB389EB97}" dt="2024-04-01T06:18:20.630" v="344" actId="26606"/>
          <ac:spMkLst>
            <pc:docMk/>
            <pc:sldMk cId="875947090" sldId="277"/>
            <ac:spMk id="76" creationId="{657F69E0-C4B0-4BEC-A689-4F8D877F05D4}"/>
          </ac:spMkLst>
        </pc:spChg>
        <pc:spChg chg="del">
          <ac:chgData name="KAJROLKAR, KARAN" userId="11e27ecb-65ae-47d8-98eb-d0bc6729934c" providerId="ADAL" clId="{0B2F6F70-2732-4EFC-8246-E84DB389EB97}" dt="2024-04-01T06:18:20.630" v="344" actId="26606"/>
          <ac:spMkLst>
            <pc:docMk/>
            <pc:sldMk cId="875947090" sldId="277"/>
            <ac:spMk id="78" creationId="{9F6380B4-6A1C-481E-8408-B4E6C75B9B81}"/>
          </ac:spMkLst>
        </pc:spChg>
        <pc:spChg chg="add">
          <ac:chgData name="KAJROLKAR, KARAN" userId="11e27ecb-65ae-47d8-98eb-d0bc6729934c" providerId="ADAL" clId="{0B2F6F70-2732-4EFC-8246-E84DB389EB97}" dt="2024-04-01T06:18:20.630" v="344" actId="26606"/>
          <ac:spMkLst>
            <pc:docMk/>
            <pc:sldMk cId="875947090" sldId="277"/>
            <ac:spMk id="83" creationId="{71B2258F-86CA-4D4D-8270-BC05FCDEBFB3}"/>
          </ac:spMkLst>
        </pc:spChg>
        <pc:graphicFrameChg chg="add del mod">
          <ac:chgData name="KAJROLKAR, KARAN" userId="11e27ecb-65ae-47d8-98eb-d0bc6729934c" providerId="ADAL" clId="{0B2F6F70-2732-4EFC-8246-E84DB389EB97}" dt="2024-04-01T16:59:48.766" v="765"/>
          <ac:graphicFrameMkLst>
            <pc:docMk/>
            <pc:sldMk cId="875947090" sldId="277"/>
            <ac:graphicFrameMk id="12" creationId="{8D25F6FC-F287-2A7E-C29C-935CF957CC89}"/>
          </ac:graphicFrameMkLst>
        </pc:graphicFrameChg>
        <pc:graphicFrameChg chg="add del mod">
          <ac:chgData name="KAJROLKAR, KARAN" userId="11e27ecb-65ae-47d8-98eb-d0bc6729934c" providerId="ADAL" clId="{0B2F6F70-2732-4EFC-8246-E84DB389EB97}" dt="2024-04-01T17:06:41.495" v="923" actId="478"/>
          <ac:graphicFrameMkLst>
            <pc:docMk/>
            <pc:sldMk cId="875947090" sldId="277"/>
            <ac:graphicFrameMk id="13" creationId="{D884E9C5-8B4A-EB16-5C51-C9A14EE22929}"/>
          </ac:graphicFrameMkLst>
        </pc:graphicFrameChg>
        <pc:graphicFrameChg chg="add del mod">
          <ac:chgData name="KAJROLKAR, KARAN" userId="11e27ecb-65ae-47d8-98eb-d0bc6729934c" providerId="ADAL" clId="{0B2F6F70-2732-4EFC-8246-E84DB389EB97}" dt="2024-04-01T17:06:39.197" v="922" actId="478"/>
          <ac:graphicFrameMkLst>
            <pc:docMk/>
            <pc:sldMk cId="875947090" sldId="277"/>
            <ac:graphicFrameMk id="85" creationId="{9F9A6611-83C6-AB28-7F70-CFF963D7BD5D}"/>
          </ac:graphicFrameMkLst>
        </pc:graphicFrameChg>
        <pc:picChg chg="add mod">
          <ac:chgData name="KAJROLKAR, KARAN" userId="11e27ecb-65ae-47d8-98eb-d0bc6729934c" providerId="ADAL" clId="{0B2F6F70-2732-4EFC-8246-E84DB389EB97}" dt="2024-04-04T14:22:38.648" v="6229"/>
          <ac:picMkLst>
            <pc:docMk/>
            <pc:sldMk cId="875947090" sldId="277"/>
            <ac:picMk id="2" creationId="{43C9AEE4-AC7B-3123-31B5-D26C189DBAED}"/>
          </ac:picMkLst>
        </pc:picChg>
        <pc:picChg chg="mod">
          <ac:chgData name="KAJROLKAR, KARAN" userId="11e27ecb-65ae-47d8-98eb-d0bc6729934c" providerId="ADAL" clId="{0B2F6F70-2732-4EFC-8246-E84DB389EB97}" dt="2024-04-04T06:00:21.670" v="1196" actId="1076"/>
          <ac:picMkLst>
            <pc:docMk/>
            <pc:sldMk cId="875947090" sldId="277"/>
            <ac:picMk id="4" creationId="{5B83E0ED-D14A-1C7E-C7A5-06F94859C7DC}"/>
          </ac:picMkLst>
        </pc:picChg>
        <pc:picChg chg="add del mod">
          <ac:chgData name="KAJROLKAR, KARAN" userId="11e27ecb-65ae-47d8-98eb-d0bc6729934c" providerId="ADAL" clId="{0B2F6F70-2732-4EFC-8246-E84DB389EB97}" dt="2024-04-04T06:01:25.827" v="1233"/>
          <ac:picMkLst>
            <pc:docMk/>
            <pc:sldMk cId="875947090" sldId="277"/>
            <ac:picMk id="5" creationId="{29CAFF29-F072-BDC4-4294-60FCB0593E0B}"/>
          </ac:picMkLst>
        </pc:picChg>
        <pc:picChg chg="add del mod">
          <ac:chgData name="KAJROLKAR, KARAN" userId="11e27ecb-65ae-47d8-98eb-d0bc6729934c" providerId="ADAL" clId="{0B2F6F70-2732-4EFC-8246-E84DB389EB97}" dt="2024-04-04T06:01:28.718" v="1235"/>
          <ac:picMkLst>
            <pc:docMk/>
            <pc:sldMk cId="875947090" sldId="277"/>
            <ac:picMk id="6" creationId="{86A57582-43E0-1F64-CA65-EF195FB664B6}"/>
          </ac:picMkLst>
        </pc:picChg>
        <pc:cxnChg chg="add mod">
          <ac:chgData name="KAJROLKAR, KARAN" userId="11e27ecb-65ae-47d8-98eb-d0bc6729934c" providerId="ADAL" clId="{0B2F6F70-2732-4EFC-8246-E84DB389EB97}" dt="2024-04-01T17:06:50.755" v="927" actId="1076"/>
          <ac:cxnSpMkLst>
            <pc:docMk/>
            <pc:sldMk cId="875947090" sldId="277"/>
            <ac:cxnSpMk id="10" creationId="{D8B13715-C5AC-BD78-A5EC-169FBBC0F0CB}"/>
          </ac:cxnSpMkLst>
        </pc:cxnChg>
        <pc:cxnChg chg="add del mod">
          <ac:chgData name="KAJROLKAR, KARAN" userId="11e27ecb-65ae-47d8-98eb-d0bc6729934c" providerId="ADAL" clId="{0B2F6F70-2732-4EFC-8246-E84DB389EB97}" dt="2024-04-01T17:06:43.198" v="924" actId="478"/>
          <ac:cxnSpMkLst>
            <pc:docMk/>
            <pc:sldMk cId="875947090" sldId="277"/>
            <ac:cxnSpMk id="11" creationId="{E97E5DFD-8334-B1D9-1D59-9D0D92E08A91}"/>
          </ac:cxnSpMkLst>
        </pc:cxnChg>
        <pc:cxnChg chg="add del mod">
          <ac:chgData name="KAJROLKAR, KARAN" userId="11e27ecb-65ae-47d8-98eb-d0bc6729934c" providerId="ADAL" clId="{0B2F6F70-2732-4EFC-8246-E84DB389EB97}" dt="2024-04-04T07:02:45.319" v="2060" actId="11529"/>
          <ac:cxnSpMkLst>
            <pc:docMk/>
            <pc:sldMk cId="875947090" sldId="277"/>
            <ac:cxnSpMk id="31" creationId="{EC260251-63AE-8514-04B9-EBA9293B0442}"/>
          </ac:cxnSpMkLst>
        </pc:cxnChg>
        <pc:cxnChg chg="add mod">
          <ac:chgData name="KAJROLKAR, KARAN" userId="11e27ecb-65ae-47d8-98eb-d0bc6729934c" providerId="ADAL" clId="{0B2F6F70-2732-4EFC-8246-E84DB389EB97}" dt="2024-04-04T07:03:15.669" v="2063" actId="17032"/>
          <ac:cxnSpMkLst>
            <pc:docMk/>
            <pc:sldMk cId="875947090" sldId="277"/>
            <ac:cxnSpMk id="33" creationId="{FD41F646-AB71-F58A-3C5D-5E84073B7C45}"/>
          </ac:cxnSpMkLst>
        </pc:cxnChg>
      </pc:sldChg>
      <pc:sldChg chg="addSp delSp modSp add mod ord">
        <pc:chgData name="KAJROLKAR, KARAN" userId="11e27ecb-65ae-47d8-98eb-d0bc6729934c" providerId="ADAL" clId="{0B2F6F70-2732-4EFC-8246-E84DB389EB97}" dt="2024-04-04T14:22:19.793" v="6223" actId="1076"/>
        <pc:sldMkLst>
          <pc:docMk/>
          <pc:sldMk cId="1743500121" sldId="278"/>
        </pc:sldMkLst>
        <pc:spChg chg="mod">
          <ac:chgData name="KAJROLKAR, KARAN" userId="11e27ecb-65ae-47d8-98eb-d0bc6729934c" providerId="ADAL" clId="{0B2F6F70-2732-4EFC-8246-E84DB389EB97}" dt="2024-04-01T09:14:25.055" v="504" actId="20577"/>
          <ac:spMkLst>
            <pc:docMk/>
            <pc:sldMk cId="1743500121" sldId="278"/>
            <ac:spMk id="2" creationId="{FB8AD81B-CA36-B534-64D9-0CAEE35EC9BF}"/>
          </ac:spMkLst>
        </pc:spChg>
        <pc:spChg chg="add del mod">
          <ac:chgData name="KAJROLKAR, KARAN" userId="11e27ecb-65ae-47d8-98eb-d0bc6729934c" providerId="ADAL" clId="{0B2F6F70-2732-4EFC-8246-E84DB389EB97}" dt="2024-04-01T09:33:23.825" v="746" actId="26606"/>
          <ac:spMkLst>
            <pc:docMk/>
            <pc:sldMk cId="1743500121" sldId="278"/>
            <ac:spMk id="3" creationId="{151B1869-B0F4-AF26-9125-B819320D8D1E}"/>
          </ac:spMkLst>
        </pc:spChg>
        <pc:spChg chg="del">
          <ac:chgData name="KAJROLKAR, KARAN" userId="11e27ecb-65ae-47d8-98eb-d0bc6729934c" providerId="ADAL" clId="{0B2F6F70-2732-4EFC-8246-E84DB389EB97}" dt="2024-04-01T09:13:41.649" v="403" actId="478"/>
          <ac:spMkLst>
            <pc:docMk/>
            <pc:sldMk cId="1743500121" sldId="278"/>
            <ac:spMk id="6" creationId="{696186A2-1DA2-4C9A-4492-8CC62D16F8F7}"/>
          </ac:spMkLst>
        </pc:spChg>
        <pc:spChg chg="mod">
          <ac:chgData name="KAJROLKAR, KARAN" userId="11e27ecb-65ae-47d8-98eb-d0bc6729934c" providerId="ADAL" clId="{0B2F6F70-2732-4EFC-8246-E84DB389EB97}" dt="2024-04-01T09:13:54.951" v="426" actId="20577"/>
          <ac:spMkLst>
            <pc:docMk/>
            <pc:sldMk cId="1743500121" sldId="278"/>
            <ac:spMk id="7" creationId="{51AEB743-EFAB-5637-6373-9FDC97B58C7D}"/>
          </ac:spMkLst>
        </pc:spChg>
        <pc:spChg chg="del mod">
          <ac:chgData name="KAJROLKAR, KARAN" userId="11e27ecb-65ae-47d8-98eb-d0bc6729934c" providerId="ADAL" clId="{0B2F6F70-2732-4EFC-8246-E84DB389EB97}" dt="2024-04-01T09:13:38.679" v="402" actId="478"/>
          <ac:spMkLst>
            <pc:docMk/>
            <pc:sldMk cId="1743500121" sldId="278"/>
            <ac:spMk id="8" creationId="{FFAFD01D-01ED-2A68-3DC3-465A5F3AD58B}"/>
          </ac:spMkLst>
        </pc:spChg>
        <pc:graphicFrameChg chg="add mod modGraphic">
          <ac:chgData name="KAJROLKAR, KARAN" userId="11e27ecb-65ae-47d8-98eb-d0bc6729934c" providerId="ADAL" clId="{0B2F6F70-2732-4EFC-8246-E84DB389EB97}" dt="2024-04-04T05:59:15.571" v="1165"/>
          <ac:graphicFrameMkLst>
            <pc:docMk/>
            <pc:sldMk cId="1743500121" sldId="278"/>
            <ac:graphicFrameMk id="3" creationId="{FF3E7281-3E2C-7BF6-F79D-429CD478ED80}"/>
          </ac:graphicFrameMkLst>
        </pc:graphicFrameChg>
        <pc:graphicFrameChg chg="add mod">
          <ac:chgData name="KAJROLKAR, KARAN" userId="11e27ecb-65ae-47d8-98eb-d0bc6729934c" providerId="ADAL" clId="{0B2F6F70-2732-4EFC-8246-E84DB389EB97}" dt="2024-04-04T05:44:34.487" v="1134" actId="14100"/>
          <ac:graphicFrameMkLst>
            <pc:docMk/>
            <pc:sldMk cId="1743500121" sldId="278"/>
            <ac:graphicFrameMk id="85" creationId="{84D05F21-51E3-8FE7-C8AE-FCBA2664B43B}"/>
          </ac:graphicFrameMkLst>
        </pc:graphicFrameChg>
        <pc:picChg chg="add mod">
          <ac:chgData name="KAJROLKAR, KARAN" userId="11e27ecb-65ae-47d8-98eb-d0bc6729934c" providerId="ADAL" clId="{0B2F6F70-2732-4EFC-8246-E84DB389EB97}" dt="2024-04-04T14:22:19.793" v="6223" actId="1076"/>
          <ac:picMkLst>
            <pc:docMk/>
            <pc:sldMk cId="1743500121" sldId="278"/>
            <ac:picMk id="5" creationId="{CBF5D6A7-EAB2-1C6C-62C7-CE809293DFA2}"/>
          </ac:picMkLst>
        </pc:picChg>
        <pc:cxnChg chg="mod">
          <ac:chgData name="KAJROLKAR, KARAN" userId="11e27ecb-65ae-47d8-98eb-d0bc6729934c" providerId="ADAL" clId="{0B2F6F70-2732-4EFC-8246-E84DB389EB97}" dt="2024-04-01T09:14:03.616" v="427" actId="1076"/>
          <ac:cxnSpMkLst>
            <pc:docMk/>
            <pc:sldMk cId="1743500121" sldId="278"/>
            <ac:cxnSpMk id="10" creationId="{D8B13715-C5AC-BD78-A5EC-169FBBC0F0CB}"/>
          </ac:cxnSpMkLst>
        </pc:cxnChg>
        <pc:cxnChg chg="del">
          <ac:chgData name="KAJROLKAR, KARAN" userId="11e27ecb-65ae-47d8-98eb-d0bc6729934c" providerId="ADAL" clId="{0B2F6F70-2732-4EFC-8246-E84DB389EB97}" dt="2024-04-01T09:13:41.649" v="403" actId="478"/>
          <ac:cxnSpMkLst>
            <pc:docMk/>
            <pc:sldMk cId="1743500121" sldId="278"/>
            <ac:cxnSpMk id="11" creationId="{E97E5DFD-8334-B1D9-1D59-9D0D92E08A91}"/>
          </ac:cxnSpMkLst>
        </pc:cxnChg>
      </pc:sldChg>
      <pc:sldChg chg="addSp delSp add del setBg delDesignElem">
        <pc:chgData name="KAJROLKAR, KARAN" userId="11e27ecb-65ae-47d8-98eb-d0bc6729934c" providerId="ADAL" clId="{0B2F6F70-2732-4EFC-8246-E84DB389EB97}" dt="2024-04-01T09:13:28.759" v="399"/>
        <pc:sldMkLst>
          <pc:docMk/>
          <pc:sldMk cId="3382279459" sldId="278"/>
        </pc:sldMkLst>
        <pc:spChg chg="add del">
          <ac:chgData name="KAJROLKAR, KARAN" userId="11e27ecb-65ae-47d8-98eb-d0bc6729934c" providerId="ADAL" clId="{0B2F6F70-2732-4EFC-8246-E84DB389EB97}" dt="2024-04-01T09:13:28.759" v="399"/>
          <ac:spMkLst>
            <pc:docMk/>
            <pc:sldMk cId="3382279459" sldId="278"/>
            <ac:spMk id="83" creationId="{71B2258F-86CA-4D4D-8270-BC05FCDEBFB3}"/>
          </ac:spMkLst>
        </pc:spChg>
      </pc:sldChg>
      <pc:sldChg chg="modSp add del mod">
        <pc:chgData name="KAJROLKAR, KARAN" userId="11e27ecb-65ae-47d8-98eb-d0bc6729934c" providerId="ADAL" clId="{0B2F6F70-2732-4EFC-8246-E84DB389EB97}" dt="2024-04-01T17:06:11.452" v="897" actId="47"/>
        <pc:sldMkLst>
          <pc:docMk/>
          <pc:sldMk cId="2931050527" sldId="279"/>
        </pc:sldMkLst>
        <pc:spChg chg="mod">
          <ac:chgData name="KAJROLKAR, KARAN" userId="11e27ecb-65ae-47d8-98eb-d0bc6729934c" providerId="ADAL" clId="{0B2F6F70-2732-4EFC-8246-E84DB389EB97}" dt="2024-04-01T17:05:48.202" v="896" actId="2711"/>
          <ac:spMkLst>
            <pc:docMk/>
            <pc:sldMk cId="2931050527" sldId="279"/>
            <ac:spMk id="5" creationId="{1179B4B6-E2F3-9933-EA12-311458C10CCE}"/>
          </ac:spMkLst>
        </pc:spChg>
      </pc:sldChg>
      <pc:sldChg chg="addSp delSp add del setBg delDesignElem">
        <pc:chgData name="KAJROLKAR, KARAN" userId="11e27ecb-65ae-47d8-98eb-d0bc6729934c" providerId="ADAL" clId="{0B2F6F70-2732-4EFC-8246-E84DB389EB97}" dt="2024-04-01T17:04:31.685" v="863"/>
        <pc:sldMkLst>
          <pc:docMk/>
          <pc:sldMk cId="3046451695" sldId="279"/>
        </pc:sldMkLst>
        <pc:spChg chg="add del">
          <ac:chgData name="KAJROLKAR, KARAN" userId="11e27ecb-65ae-47d8-98eb-d0bc6729934c" providerId="ADAL" clId="{0B2F6F70-2732-4EFC-8246-E84DB389EB97}" dt="2024-04-01T17:04:31.685" v="863"/>
          <ac:spMkLst>
            <pc:docMk/>
            <pc:sldMk cId="3046451695" sldId="279"/>
            <ac:spMk id="76" creationId="{657F69E0-C4B0-4BEC-A689-4F8D877F05D4}"/>
          </ac:spMkLst>
        </pc:spChg>
        <pc:spChg chg="add del">
          <ac:chgData name="KAJROLKAR, KARAN" userId="11e27ecb-65ae-47d8-98eb-d0bc6729934c" providerId="ADAL" clId="{0B2F6F70-2732-4EFC-8246-E84DB389EB97}" dt="2024-04-01T17:04:31.685" v="863"/>
          <ac:spMkLst>
            <pc:docMk/>
            <pc:sldMk cId="3046451695" sldId="279"/>
            <ac:spMk id="78" creationId="{9F6380B4-6A1C-481E-8408-B4E6C75B9B81}"/>
          </ac:spMkLst>
        </pc:spChg>
      </pc:sldChg>
      <pc:sldChg chg="addSp delSp add del setBg delDesignElem">
        <pc:chgData name="KAJROLKAR, KARAN" userId="11e27ecb-65ae-47d8-98eb-d0bc6729934c" providerId="ADAL" clId="{0B2F6F70-2732-4EFC-8246-E84DB389EB97}" dt="2024-04-01T17:06:18.027" v="900"/>
        <pc:sldMkLst>
          <pc:docMk/>
          <pc:sldMk cId="3612812263" sldId="279"/>
        </pc:sldMkLst>
        <pc:spChg chg="add del">
          <ac:chgData name="KAJROLKAR, KARAN" userId="11e27ecb-65ae-47d8-98eb-d0bc6729934c" providerId="ADAL" clId="{0B2F6F70-2732-4EFC-8246-E84DB389EB97}" dt="2024-04-01T17:06:18.027" v="900"/>
          <ac:spMkLst>
            <pc:docMk/>
            <pc:sldMk cId="3612812263" sldId="279"/>
            <ac:spMk id="83" creationId="{71B2258F-86CA-4D4D-8270-BC05FCDEBFB3}"/>
          </ac:spMkLst>
        </pc:spChg>
      </pc:sldChg>
      <pc:sldChg chg="addSp modSp add modAnim">
        <pc:chgData name="KAJROLKAR, KARAN" userId="11e27ecb-65ae-47d8-98eb-d0bc6729934c" providerId="ADAL" clId="{0B2F6F70-2732-4EFC-8246-E84DB389EB97}" dt="2024-04-04T16:04:17.761" v="6342"/>
        <pc:sldMkLst>
          <pc:docMk/>
          <pc:sldMk cId="3824614261" sldId="279"/>
        </pc:sldMkLst>
        <pc:graphicFrameChg chg="mod">
          <ac:chgData name="KAJROLKAR, KARAN" userId="11e27ecb-65ae-47d8-98eb-d0bc6729934c" providerId="ADAL" clId="{0B2F6F70-2732-4EFC-8246-E84DB389EB97}" dt="2024-04-04T06:14:09.912" v="1346"/>
          <ac:graphicFrameMkLst>
            <pc:docMk/>
            <pc:sldMk cId="3824614261" sldId="279"/>
            <ac:graphicFrameMk id="85" creationId="{9F9A6611-83C6-AB28-7F70-CFF963D7BD5D}"/>
          </ac:graphicFrameMkLst>
        </pc:graphicFrameChg>
        <pc:picChg chg="add mod">
          <ac:chgData name="KAJROLKAR, KARAN" userId="11e27ecb-65ae-47d8-98eb-d0bc6729934c" providerId="ADAL" clId="{0B2F6F70-2732-4EFC-8246-E84DB389EB97}" dt="2024-04-04T14:22:27.069" v="6225"/>
          <ac:picMkLst>
            <pc:docMk/>
            <pc:sldMk cId="3824614261" sldId="279"/>
            <ac:picMk id="2" creationId="{0184C41B-EE04-BB2F-ED17-DE7771B08148}"/>
          </ac:picMkLst>
        </pc:picChg>
      </pc:sldChg>
      <pc:sldChg chg="addSp delSp add del setBg delDesignElem">
        <pc:chgData name="KAJROLKAR, KARAN" userId="11e27ecb-65ae-47d8-98eb-d0bc6729934c" providerId="ADAL" clId="{0B2F6F70-2732-4EFC-8246-E84DB389EB97}" dt="2024-04-04T05:27:01.963" v="952"/>
        <pc:sldMkLst>
          <pc:docMk/>
          <pc:sldMk cId="1044404562" sldId="280"/>
        </pc:sldMkLst>
        <pc:spChg chg="add del">
          <ac:chgData name="KAJROLKAR, KARAN" userId="11e27ecb-65ae-47d8-98eb-d0bc6729934c" providerId="ADAL" clId="{0B2F6F70-2732-4EFC-8246-E84DB389EB97}" dt="2024-04-04T05:27:01.963" v="952"/>
          <ac:spMkLst>
            <pc:docMk/>
            <pc:sldMk cId="1044404562" sldId="280"/>
            <ac:spMk id="83" creationId="{71B2258F-86CA-4D4D-8270-BC05FCDEBFB3}"/>
          </ac:spMkLst>
        </pc:spChg>
      </pc:sldChg>
      <pc:sldChg chg="addSp delSp modSp add mod ord modAnim">
        <pc:chgData name="KAJROLKAR, KARAN" userId="11e27ecb-65ae-47d8-98eb-d0bc6729934c" providerId="ADAL" clId="{0B2F6F70-2732-4EFC-8246-E84DB389EB97}" dt="2024-04-04T16:05:55.070" v="6348"/>
        <pc:sldMkLst>
          <pc:docMk/>
          <pc:sldMk cId="4125035845" sldId="280"/>
        </pc:sldMkLst>
        <pc:spChg chg="add del mod">
          <ac:chgData name="KAJROLKAR, KARAN" userId="11e27ecb-65ae-47d8-98eb-d0bc6729934c" providerId="ADAL" clId="{0B2F6F70-2732-4EFC-8246-E84DB389EB97}" dt="2024-04-04T06:07:00.518" v="1241" actId="478"/>
          <ac:spMkLst>
            <pc:docMk/>
            <pc:sldMk cId="4125035845" sldId="280"/>
            <ac:spMk id="2" creationId="{0E386435-78FE-C205-26A8-3DF357D244C7}"/>
          </ac:spMkLst>
        </pc:spChg>
        <pc:spChg chg="add mod">
          <ac:chgData name="KAJROLKAR, KARAN" userId="11e27ecb-65ae-47d8-98eb-d0bc6729934c" providerId="ADAL" clId="{0B2F6F70-2732-4EFC-8246-E84DB389EB97}" dt="2024-04-04T13:44:38.204" v="5974" actId="1076"/>
          <ac:spMkLst>
            <pc:docMk/>
            <pc:sldMk cId="4125035845" sldId="280"/>
            <ac:spMk id="2" creationId="{AB2EAD42-056C-F2F3-964C-C21472D8BF90}"/>
          </ac:spMkLst>
        </pc:spChg>
        <pc:spChg chg="add del mod">
          <ac:chgData name="KAJROLKAR, KARAN" userId="11e27ecb-65ae-47d8-98eb-d0bc6729934c" providerId="ADAL" clId="{0B2F6F70-2732-4EFC-8246-E84DB389EB97}" dt="2024-04-04T06:07:02.286" v="1242" actId="478"/>
          <ac:spMkLst>
            <pc:docMk/>
            <pc:sldMk cId="4125035845" sldId="280"/>
            <ac:spMk id="3" creationId="{70290E87-607F-C202-E926-4AF07839B973}"/>
          </ac:spMkLst>
        </pc:spChg>
        <pc:spChg chg="add mod">
          <ac:chgData name="KAJROLKAR, KARAN" userId="11e27ecb-65ae-47d8-98eb-d0bc6729934c" providerId="ADAL" clId="{0B2F6F70-2732-4EFC-8246-E84DB389EB97}" dt="2024-04-04T13:59:59.416" v="6032" actId="1076"/>
          <ac:spMkLst>
            <pc:docMk/>
            <pc:sldMk cId="4125035845" sldId="280"/>
            <ac:spMk id="3" creationId="{C53F8492-A192-B011-3DA0-21DBD005F6C4}"/>
          </ac:spMkLst>
        </pc:spChg>
        <pc:spChg chg="add del mod">
          <ac:chgData name="KAJROLKAR, KARAN" userId="11e27ecb-65ae-47d8-98eb-d0bc6729934c" providerId="ADAL" clId="{0B2F6F70-2732-4EFC-8246-E84DB389EB97}" dt="2024-04-04T06:07:07.475" v="1246" actId="478"/>
          <ac:spMkLst>
            <pc:docMk/>
            <pc:sldMk cId="4125035845" sldId="280"/>
            <ac:spMk id="5" creationId="{296D9168-4DAC-146F-A46C-CADDD64426AE}"/>
          </ac:spMkLst>
        </pc:spChg>
        <pc:spChg chg="add mod">
          <ac:chgData name="KAJROLKAR, KARAN" userId="11e27ecb-65ae-47d8-98eb-d0bc6729934c" providerId="ADAL" clId="{0B2F6F70-2732-4EFC-8246-E84DB389EB97}" dt="2024-04-04T14:02:32.429" v="6049" actId="113"/>
          <ac:spMkLst>
            <pc:docMk/>
            <pc:sldMk cId="4125035845" sldId="280"/>
            <ac:spMk id="5" creationId="{D6883516-9F1E-2470-1DC3-E27C605B26C5}"/>
          </ac:spMkLst>
        </pc:spChg>
        <pc:spChg chg="add del mod">
          <ac:chgData name="KAJROLKAR, KARAN" userId="11e27ecb-65ae-47d8-98eb-d0bc6729934c" providerId="ADAL" clId="{0B2F6F70-2732-4EFC-8246-E84DB389EB97}" dt="2024-04-04T06:07:09.255" v="1247" actId="478"/>
          <ac:spMkLst>
            <pc:docMk/>
            <pc:sldMk cId="4125035845" sldId="280"/>
            <ac:spMk id="6" creationId="{30245F3A-B664-DE74-9B99-816B6EDF1217}"/>
          </ac:spMkLst>
        </pc:spChg>
        <pc:spChg chg="add mod">
          <ac:chgData name="KAJROLKAR, KARAN" userId="11e27ecb-65ae-47d8-98eb-d0bc6729934c" providerId="ADAL" clId="{0B2F6F70-2732-4EFC-8246-E84DB389EB97}" dt="2024-04-04T14:00:04.197" v="6033" actId="1076"/>
          <ac:spMkLst>
            <pc:docMk/>
            <pc:sldMk cId="4125035845" sldId="280"/>
            <ac:spMk id="6" creationId="{42B9E6FB-3F02-0C38-5BAF-6E01F25DB6D2}"/>
          </ac:spMkLst>
        </pc:spChg>
        <pc:spChg chg="mod">
          <ac:chgData name="KAJROLKAR, KARAN" userId="11e27ecb-65ae-47d8-98eb-d0bc6729934c" providerId="ADAL" clId="{0B2F6F70-2732-4EFC-8246-E84DB389EB97}" dt="2024-04-04T05:27:17.405" v="982" actId="20577"/>
          <ac:spMkLst>
            <pc:docMk/>
            <pc:sldMk cId="4125035845" sldId="280"/>
            <ac:spMk id="7" creationId="{51AEB743-EFAB-5637-6373-9FDC97B58C7D}"/>
          </ac:spMkLst>
        </pc:spChg>
        <pc:spChg chg="add del mod">
          <ac:chgData name="KAJROLKAR, KARAN" userId="11e27ecb-65ae-47d8-98eb-d0bc6729934c" providerId="ADAL" clId="{0B2F6F70-2732-4EFC-8246-E84DB389EB97}" dt="2024-04-04T06:07:11.161" v="1248" actId="478"/>
          <ac:spMkLst>
            <pc:docMk/>
            <pc:sldMk cId="4125035845" sldId="280"/>
            <ac:spMk id="8" creationId="{202CB9DE-6C12-1C45-CC64-E279C214A5B2}"/>
          </ac:spMkLst>
        </pc:spChg>
        <pc:spChg chg="add mod">
          <ac:chgData name="KAJROLKAR, KARAN" userId="11e27ecb-65ae-47d8-98eb-d0bc6729934c" providerId="ADAL" clId="{0B2F6F70-2732-4EFC-8246-E84DB389EB97}" dt="2024-04-04T14:01:27.190" v="6047" actId="115"/>
          <ac:spMkLst>
            <pc:docMk/>
            <pc:sldMk cId="4125035845" sldId="280"/>
            <ac:spMk id="8" creationId="{CF537CA6-0952-9360-6381-A7A8F72A1855}"/>
          </ac:spMkLst>
        </pc:spChg>
        <pc:spChg chg="del">
          <ac:chgData name="KAJROLKAR, KARAN" userId="11e27ecb-65ae-47d8-98eb-d0bc6729934c" providerId="ADAL" clId="{0B2F6F70-2732-4EFC-8246-E84DB389EB97}" dt="2024-04-04T05:27:19.886" v="983" actId="478"/>
          <ac:spMkLst>
            <pc:docMk/>
            <pc:sldMk cId="4125035845" sldId="280"/>
            <ac:spMk id="14" creationId="{25DEE936-BD53-B203-6C64-244979F02010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17" creationId="{7E70A804-6D51-99D4-304E-64B97B1867DC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18" creationId="{2EC8AC9C-5E07-5D3D-2AB4-42A4C4EF6DDD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19" creationId="{A6CEBB27-BC50-C817-F093-D43D57E29E4F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20" creationId="{916528C9-DA6D-85DF-6DC1-DCCE8539F843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21" creationId="{3EC0B150-BEEA-584B-9101-02B5E52E282D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26" creationId="{D62B1E06-354E-414A-77D9-A9ED02E50ED4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27" creationId="{D7986741-51E8-A884-870D-7922888E4E83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28" creationId="{7B80F056-2492-25F4-8A6C-A5FA7E3D782D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29" creationId="{19AA3F97-4ECD-1D80-7A9F-41F8B011ECDE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30" creationId="{4A385E76-47B8-B27F-EA79-0D145928B53E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31" creationId="{D7620D6D-A195-D196-52FA-D44C6B4D440C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33" creationId="{6EC75D87-45DB-26B3-E5C1-C7906B900DCB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34" creationId="{603224C6-9A2A-3032-89B7-DF62DF27809E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35" creationId="{A8F320C1-1EC5-8DD4-BBFE-D6AF78CF1794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36" creationId="{2324A6BF-88DC-48E3-7808-3CE70AB6742D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37" creationId="{69D7F60E-03B9-FFDE-E0C1-852A4BB1E87B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38" creationId="{51E129B0-A943-EC59-F7DA-48B208A56ABD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39" creationId="{00975AB6-AEC7-E075-2379-214442F75A27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41" creationId="{E47CA663-1821-D426-C5BF-AE0D173F5395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42" creationId="{4C4E09C4-BCF2-0496-B776-FA9E1E5DF465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43" creationId="{A4C25F3B-6F14-6BE7-5412-5E02E81AA3AE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44" creationId="{52E7B9E2-3472-4789-8EEC-FFAAD0CC16F6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45" creationId="{D7E8D201-326F-358E-F15B-66D6E17F1C82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46" creationId="{BFA8AA8D-B4C3-AAEF-D881-1E0D5D0C4C43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47" creationId="{D293EEF6-45F0-5DB2-F812-81DA0311A845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49" creationId="{44920CC8-AC27-E2E2-93CF-9E96E2754EB5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50" creationId="{7D9C9BB0-A46C-EF97-3A37-B698E2A3F5EE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51" creationId="{DFFB65A1-104F-A2BC-FF6A-3D04A67CF210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52" creationId="{62880CB7-8729-550C-D36F-3D5D81CE2640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53" creationId="{6E16CA87-8BAB-F8EA-DE3B-4FD1ED03E3C3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54" creationId="{09ADE7E0-3B70-C731-A03C-436A3BAC96BF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55" creationId="{751F4461-DFA0-AF60-803C-0205127C285C}"/>
          </ac:spMkLst>
        </pc:spChg>
        <pc:spChg chg="add mod">
          <ac:chgData name="KAJROLKAR, KARAN" userId="11e27ecb-65ae-47d8-98eb-d0bc6729934c" providerId="ADAL" clId="{0B2F6F70-2732-4EFC-8246-E84DB389EB97}" dt="2024-04-04T06:07:19.554" v="1252"/>
          <ac:spMkLst>
            <pc:docMk/>
            <pc:sldMk cId="4125035845" sldId="280"/>
            <ac:spMk id="56" creationId="{AC255630-A909-0128-C458-CD089CA112D5}"/>
          </ac:spMkLst>
        </pc:spChg>
        <pc:spChg chg="add mod">
          <ac:chgData name="KAJROLKAR, KARAN" userId="11e27ecb-65ae-47d8-98eb-d0bc6729934c" providerId="ADAL" clId="{0B2F6F70-2732-4EFC-8246-E84DB389EB97}" dt="2024-04-04T14:00:50.613" v="6036" actId="1076"/>
          <ac:spMkLst>
            <pc:docMk/>
            <pc:sldMk cId="4125035845" sldId="280"/>
            <ac:spMk id="57" creationId="{7E70A804-6D51-99D4-304E-64B97B1867DC}"/>
          </ac:spMkLst>
        </pc:spChg>
        <pc:spChg chg="add mod">
          <ac:chgData name="KAJROLKAR, KARAN" userId="11e27ecb-65ae-47d8-98eb-d0bc6729934c" providerId="ADAL" clId="{0B2F6F70-2732-4EFC-8246-E84DB389EB97}" dt="2024-04-04T14:00:50.613" v="6036" actId="1076"/>
          <ac:spMkLst>
            <pc:docMk/>
            <pc:sldMk cId="4125035845" sldId="280"/>
            <ac:spMk id="58" creationId="{2EC8AC9C-5E07-5D3D-2AB4-42A4C4EF6DDD}"/>
          </ac:spMkLst>
        </pc:spChg>
        <pc:spChg chg="add mod">
          <ac:chgData name="KAJROLKAR, KARAN" userId="11e27ecb-65ae-47d8-98eb-d0bc6729934c" providerId="ADAL" clId="{0B2F6F70-2732-4EFC-8246-E84DB389EB97}" dt="2024-04-04T14:00:50.613" v="6036" actId="1076"/>
          <ac:spMkLst>
            <pc:docMk/>
            <pc:sldMk cId="4125035845" sldId="280"/>
            <ac:spMk id="59" creationId="{A6CEBB27-BC50-C817-F093-D43D57E29E4F}"/>
          </ac:spMkLst>
        </pc:spChg>
        <pc:spChg chg="add mod">
          <ac:chgData name="KAJROLKAR, KARAN" userId="11e27ecb-65ae-47d8-98eb-d0bc6729934c" providerId="ADAL" clId="{0B2F6F70-2732-4EFC-8246-E84DB389EB97}" dt="2024-04-04T14:00:50.613" v="6036" actId="1076"/>
          <ac:spMkLst>
            <pc:docMk/>
            <pc:sldMk cId="4125035845" sldId="280"/>
            <ac:spMk id="60" creationId="{916528C9-DA6D-85DF-6DC1-DCCE8539F843}"/>
          </ac:spMkLst>
        </pc:spChg>
        <pc:spChg chg="add del mod">
          <ac:chgData name="KAJROLKAR, KARAN" userId="11e27ecb-65ae-47d8-98eb-d0bc6729934c" providerId="ADAL" clId="{0B2F6F70-2732-4EFC-8246-E84DB389EB97}" dt="2024-04-04T14:00:50.613" v="6036" actId="1076"/>
          <ac:spMkLst>
            <pc:docMk/>
            <pc:sldMk cId="4125035845" sldId="280"/>
            <ac:spMk id="61" creationId="{3EC0B150-BEEA-584B-9101-02B5E52E282D}"/>
          </ac:spMkLst>
        </pc:spChg>
        <pc:spChg chg="add del mod">
          <ac:chgData name="KAJROLKAR, KARAN" userId="11e27ecb-65ae-47d8-98eb-d0bc6729934c" providerId="ADAL" clId="{0B2F6F70-2732-4EFC-8246-E84DB389EB97}" dt="2024-04-04T06:07:53.362" v="1257" actId="478"/>
          <ac:spMkLst>
            <pc:docMk/>
            <pc:sldMk cId="4125035845" sldId="280"/>
            <ac:spMk id="66" creationId="{D62B1E06-354E-414A-77D9-A9ED02E50ED4}"/>
          </ac:spMkLst>
        </pc:spChg>
        <pc:spChg chg="add mod">
          <ac:chgData name="KAJROLKAR, KARAN" userId="11e27ecb-65ae-47d8-98eb-d0bc6729934c" providerId="ADAL" clId="{0B2F6F70-2732-4EFC-8246-E84DB389EB97}" dt="2024-04-04T06:07:20.034" v="1253"/>
          <ac:spMkLst>
            <pc:docMk/>
            <pc:sldMk cId="4125035845" sldId="280"/>
            <ac:spMk id="67" creationId="{D7986741-51E8-A884-870D-7922888E4E83}"/>
          </ac:spMkLst>
        </pc:spChg>
        <pc:spChg chg="add mod">
          <ac:chgData name="KAJROLKAR, KARAN" userId="11e27ecb-65ae-47d8-98eb-d0bc6729934c" providerId="ADAL" clId="{0B2F6F70-2732-4EFC-8246-E84DB389EB97}" dt="2024-04-04T06:07:20.034" v="1253"/>
          <ac:spMkLst>
            <pc:docMk/>
            <pc:sldMk cId="4125035845" sldId="280"/>
            <ac:spMk id="68" creationId="{7B80F056-2492-25F4-8A6C-A5FA7E3D782D}"/>
          </ac:spMkLst>
        </pc:spChg>
        <pc:spChg chg="add mod">
          <ac:chgData name="KAJROLKAR, KARAN" userId="11e27ecb-65ae-47d8-98eb-d0bc6729934c" providerId="ADAL" clId="{0B2F6F70-2732-4EFC-8246-E84DB389EB97}" dt="2024-04-04T06:07:20.034" v="1253"/>
          <ac:spMkLst>
            <pc:docMk/>
            <pc:sldMk cId="4125035845" sldId="280"/>
            <ac:spMk id="69" creationId="{19AA3F97-4ECD-1D80-7A9F-41F8B011ECDE}"/>
          </ac:spMkLst>
        </pc:spChg>
        <pc:spChg chg="add mod">
          <ac:chgData name="KAJROLKAR, KARAN" userId="11e27ecb-65ae-47d8-98eb-d0bc6729934c" providerId="ADAL" clId="{0B2F6F70-2732-4EFC-8246-E84DB389EB97}" dt="2024-04-04T06:07:20.034" v="1253"/>
          <ac:spMkLst>
            <pc:docMk/>
            <pc:sldMk cId="4125035845" sldId="280"/>
            <ac:spMk id="70" creationId="{4A385E76-47B8-B27F-EA79-0D145928B53E}"/>
          </ac:spMkLst>
        </pc:spChg>
        <pc:spChg chg="add mod">
          <ac:chgData name="KAJROLKAR, KARAN" userId="11e27ecb-65ae-47d8-98eb-d0bc6729934c" providerId="ADAL" clId="{0B2F6F70-2732-4EFC-8246-E84DB389EB97}" dt="2024-04-04T06:07:20.034" v="1253"/>
          <ac:spMkLst>
            <pc:docMk/>
            <pc:sldMk cId="4125035845" sldId="280"/>
            <ac:spMk id="71" creationId="{D7620D6D-A195-D196-52FA-D44C6B4D440C}"/>
          </ac:spMkLst>
        </pc:spChg>
        <pc:spChg chg="add mod">
          <ac:chgData name="KAJROLKAR, KARAN" userId="11e27ecb-65ae-47d8-98eb-d0bc6729934c" providerId="ADAL" clId="{0B2F6F70-2732-4EFC-8246-E84DB389EB97}" dt="2024-04-04T06:07:20.034" v="1253"/>
          <ac:spMkLst>
            <pc:docMk/>
            <pc:sldMk cId="4125035845" sldId="280"/>
            <ac:spMk id="73" creationId="{6EC75D87-45DB-26B3-E5C1-C7906B900DCB}"/>
          </ac:spMkLst>
        </pc:spChg>
        <pc:spChg chg="add mod">
          <ac:chgData name="KAJROLKAR, KARAN" userId="11e27ecb-65ae-47d8-98eb-d0bc6729934c" providerId="ADAL" clId="{0B2F6F70-2732-4EFC-8246-E84DB389EB97}" dt="2024-04-04T06:07:20.034" v="1253"/>
          <ac:spMkLst>
            <pc:docMk/>
            <pc:sldMk cId="4125035845" sldId="280"/>
            <ac:spMk id="74" creationId="{603224C6-9A2A-3032-89B7-DF62DF27809E}"/>
          </ac:spMkLst>
        </pc:spChg>
        <pc:spChg chg="add mod">
          <ac:chgData name="KAJROLKAR, KARAN" userId="11e27ecb-65ae-47d8-98eb-d0bc6729934c" providerId="ADAL" clId="{0B2F6F70-2732-4EFC-8246-E84DB389EB97}" dt="2024-04-04T06:07:20.034" v="1253"/>
          <ac:spMkLst>
            <pc:docMk/>
            <pc:sldMk cId="4125035845" sldId="280"/>
            <ac:spMk id="75" creationId="{A8F320C1-1EC5-8DD4-BBFE-D6AF78CF1794}"/>
          </ac:spMkLst>
        </pc:spChg>
        <pc:spChg chg="add mod">
          <ac:chgData name="KAJROLKAR, KARAN" userId="11e27ecb-65ae-47d8-98eb-d0bc6729934c" providerId="ADAL" clId="{0B2F6F70-2732-4EFC-8246-E84DB389EB97}" dt="2024-04-04T06:07:20.034" v="1253"/>
          <ac:spMkLst>
            <pc:docMk/>
            <pc:sldMk cId="4125035845" sldId="280"/>
            <ac:spMk id="76" creationId="{2324A6BF-88DC-48E3-7808-3CE70AB6742D}"/>
          </ac:spMkLst>
        </pc:spChg>
        <pc:spChg chg="add mod">
          <ac:chgData name="KAJROLKAR, KARAN" userId="11e27ecb-65ae-47d8-98eb-d0bc6729934c" providerId="ADAL" clId="{0B2F6F70-2732-4EFC-8246-E84DB389EB97}" dt="2024-04-04T06:07:20.034" v="1253"/>
          <ac:spMkLst>
            <pc:docMk/>
            <pc:sldMk cId="4125035845" sldId="280"/>
            <ac:spMk id="77" creationId="{69D7F60E-03B9-FFDE-E0C1-852A4BB1E87B}"/>
          </ac:spMkLst>
        </pc:spChg>
        <pc:spChg chg="add mod">
          <ac:chgData name="KAJROLKAR, KARAN" userId="11e27ecb-65ae-47d8-98eb-d0bc6729934c" providerId="ADAL" clId="{0B2F6F70-2732-4EFC-8246-E84DB389EB97}" dt="2024-04-04T06:07:20.034" v="1253"/>
          <ac:spMkLst>
            <pc:docMk/>
            <pc:sldMk cId="4125035845" sldId="280"/>
            <ac:spMk id="78" creationId="{51E129B0-A943-EC59-F7DA-48B208A56ABD}"/>
          </ac:spMkLst>
        </pc:spChg>
        <pc:spChg chg="add mod">
          <ac:chgData name="KAJROLKAR, KARAN" userId="11e27ecb-65ae-47d8-98eb-d0bc6729934c" providerId="ADAL" clId="{0B2F6F70-2732-4EFC-8246-E84DB389EB97}" dt="2024-04-04T06:07:20.034" v="1253"/>
          <ac:spMkLst>
            <pc:docMk/>
            <pc:sldMk cId="4125035845" sldId="280"/>
            <ac:spMk id="79" creationId="{00975AB6-AEC7-E075-2379-214442F75A27}"/>
          </ac:spMkLst>
        </pc:spChg>
        <pc:spChg chg="add mod">
          <ac:chgData name="KAJROLKAR, KARAN" userId="11e27ecb-65ae-47d8-98eb-d0bc6729934c" providerId="ADAL" clId="{0B2F6F70-2732-4EFC-8246-E84DB389EB97}" dt="2024-04-04T06:07:20.034" v="1253"/>
          <ac:spMkLst>
            <pc:docMk/>
            <pc:sldMk cId="4125035845" sldId="280"/>
            <ac:spMk id="81" creationId="{E47CA663-1821-D426-C5BF-AE0D173F5395}"/>
          </ac:spMkLst>
        </pc:spChg>
        <pc:spChg chg="add mod">
          <ac:chgData name="KAJROLKAR, KARAN" userId="11e27ecb-65ae-47d8-98eb-d0bc6729934c" providerId="ADAL" clId="{0B2F6F70-2732-4EFC-8246-E84DB389EB97}" dt="2024-04-04T06:07:20.034" v="1253"/>
          <ac:spMkLst>
            <pc:docMk/>
            <pc:sldMk cId="4125035845" sldId="280"/>
            <ac:spMk id="82" creationId="{4C4E09C4-BCF2-0496-B776-FA9E1E5DF465}"/>
          </ac:spMkLst>
        </pc:spChg>
        <pc:spChg chg="add mod">
          <ac:chgData name="KAJROLKAR, KARAN" userId="11e27ecb-65ae-47d8-98eb-d0bc6729934c" providerId="ADAL" clId="{0B2F6F70-2732-4EFC-8246-E84DB389EB97}" dt="2024-04-04T06:07:20.034" v="1253"/>
          <ac:spMkLst>
            <pc:docMk/>
            <pc:sldMk cId="4125035845" sldId="280"/>
            <ac:spMk id="84" creationId="{A4C25F3B-6F14-6BE7-5412-5E02E81AA3AE}"/>
          </ac:spMkLst>
        </pc:spChg>
        <pc:spChg chg="add mod">
          <ac:chgData name="KAJROLKAR, KARAN" userId="11e27ecb-65ae-47d8-98eb-d0bc6729934c" providerId="ADAL" clId="{0B2F6F70-2732-4EFC-8246-E84DB389EB97}" dt="2024-04-04T06:07:20.034" v="1253"/>
          <ac:spMkLst>
            <pc:docMk/>
            <pc:sldMk cId="4125035845" sldId="280"/>
            <ac:spMk id="85" creationId="{52E7B9E2-3472-4789-8EEC-FFAAD0CC16F6}"/>
          </ac:spMkLst>
        </pc:spChg>
        <pc:spChg chg="add mod">
          <ac:chgData name="KAJROLKAR, KARAN" userId="11e27ecb-65ae-47d8-98eb-d0bc6729934c" providerId="ADAL" clId="{0B2F6F70-2732-4EFC-8246-E84DB389EB97}" dt="2024-04-04T06:07:20.034" v="1253"/>
          <ac:spMkLst>
            <pc:docMk/>
            <pc:sldMk cId="4125035845" sldId="280"/>
            <ac:spMk id="86" creationId="{D7E8D201-326F-358E-F15B-66D6E17F1C82}"/>
          </ac:spMkLst>
        </pc:spChg>
        <pc:spChg chg="add mod">
          <ac:chgData name="KAJROLKAR, KARAN" userId="11e27ecb-65ae-47d8-98eb-d0bc6729934c" providerId="ADAL" clId="{0B2F6F70-2732-4EFC-8246-E84DB389EB97}" dt="2024-04-04T06:07:20.034" v="1253"/>
          <ac:spMkLst>
            <pc:docMk/>
            <pc:sldMk cId="4125035845" sldId="280"/>
            <ac:spMk id="87" creationId="{BFA8AA8D-B4C3-AAEF-D881-1E0D5D0C4C43}"/>
          </ac:spMkLst>
        </pc:spChg>
        <pc:spChg chg="add mod">
          <ac:chgData name="KAJROLKAR, KARAN" userId="11e27ecb-65ae-47d8-98eb-d0bc6729934c" providerId="ADAL" clId="{0B2F6F70-2732-4EFC-8246-E84DB389EB97}" dt="2024-04-04T06:07:20.034" v="1253"/>
          <ac:spMkLst>
            <pc:docMk/>
            <pc:sldMk cId="4125035845" sldId="280"/>
            <ac:spMk id="88" creationId="{D293EEF6-45F0-5DB2-F812-81DA0311A845}"/>
          </ac:spMkLst>
        </pc:spChg>
        <pc:spChg chg="add mod">
          <ac:chgData name="KAJROLKAR, KARAN" userId="11e27ecb-65ae-47d8-98eb-d0bc6729934c" providerId="ADAL" clId="{0B2F6F70-2732-4EFC-8246-E84DB389EB97}" dt="2024-04-04T06:07:20.034" v="1253"/>
          <ac:spMkLst>
            <pc:docMk/>
            <pc:sldMk cId="4125035845" sldId="280"/>
            <ac:spMk id="90" creationId="{44920CC8-AC27-E2E2-93CF-9E96E2754EB5}"/>
          </ac:spMkLst>
        </pc:spChg>
        <pc:spChg chg="add mod">
          <ac:chgData name="KAJROLKAR, KARAN" userId="11e27ecb-65ae-47d8-98eb-d0bc6729934c" providerId="ADAL" clId="{0B2F6F70-2732-4EFC-8246-E84DB389EB97}" dt="2024-04-04T06:07:20.034" v="1253"/>
          <ac:spMkLst>
            <pc:docMk/>
            <pc:sldMk cId="4125035845" sldId="280"/>
            <ac:spMk id="91" creationId="{7D9C9BB0-A46C-EF97-3A37-B698E2A3F5EE}"/>
          </ac:spMkLst>
        </pc:spChg>
        <pc:spChg chg="add mod">
          <ac:chgData name="KAJROLKAR, KARAN" userId="11e27ecb-65ae-47d8-98eb-d0bc6729934c" providerId="ADAL" clId="{0B2F6F70-2732-4EFC-8246-E84DB389EB97}" dt="2024-04-04T06:07:20.034" v="1253"/>
          <ac:spMkLst>
            <pc:docMk/>
            <pc:sldMk cId="4125035845" sldId="280"/>
            <ac:spMk id="92" creationId="{DFFB65A1-104F-A2BC-FF6A-3D04A67CF210}"/>
          </ac:spMkLst>
        </pc:spChg>
        <pc:spChg chg="add mod">
          <ac:chgData name="KAJROLKAR, KARAN" userId="11e27ecb-65ae-47d8-98eb-d0bc6729934c" providerId="ADAL" clId="{0B2F6F70-2732-4EFC-8246-E84DB389EB97}" dt="2024-04-04T06:07:20.034" v="1253"/>
          <ac:spMkLst>
            <pc:docMk/>
            <pc:sldMk cId="4125035845" sldId="280"/>
            <ac:spMk id="93" creationId="{62880CB7-8729-550C-D36F-3D5D81CE2640}"/>
          </ac:spMkLst>
        </pc:spChg>
        <pc:spChg chg="add del mod">
          <ac:chgData name="KAJROLKAR, KARAN" userId="11e27ecb-65ae-47d8-98eb-d0bc6729934c" providerId="ADAL" clId="{0B2F6F70-2732-4EFC-8246-E84DB389EB97}" dt="2024-04-04T06:09:03.314" v="1296" actId="478"/>
          <ac:spMkLst>
            <pc:docMk/>
            <pc:sldMk cId="4125035845" sldId="280"/>
            <ac:spMk id="94" creationId="{6E16CA87-8BAB-F8EA-DE3B-4FD1ED03E3C3}"/>
          </ac:spMkLst>
        </pc:spChg>
        <pc:spChg chg="add mod">
          <ac:chgData name="KAJROLKAR, KARAN" userId="11e27ecb-65ae-47d8-98eb-d0bc6729934c" providerId="ADAL" clId="{0B2F6F70-2732-4EFC-8246-E84DB389EB97}" dt="2024-04-04T06:07:20.034" v="1253"/>
          <ac:spMkLst>
            <pc:docMk/>
            <pc:sldMk cId="4125035845" sldId="280"/>
            <ac:spMk id="95" creationId="{09ADE7E0-3B70-C731-A03C-436A3BAC96BF}"/>
          </ac:spMkLst>
        </pc:spChg>
        <pc:spChg chg="add mod">
          <ac:chgData name="KAJROLKAR, KARAN" userId="11e27ecb-65ae-47d8-98eb-d0bc6729934c" providerId="ADAL" clId="{0B2F6F70-2732-4EFC-8246-E84DB389EB97}" dt="2024-04-04T06:07:20.034" v="1253"/>
          <ac:spMkLst>
            <pc:docMk/>
            <pc:sldMk cId="4125035845" sldId="280"/>
            <ac:spMk id="96" creationId="{751F4461-DFA0-AF60-803C-0205127C285C}"/>
          </ac:spMkLst>
        </pc:spChg>
        <pc:spChg chg="add mod">
          <ac:chgData name="KAJROLKAR, KARAN" userId="11e27ecb-65ae-47d8-98eb-d0bc6729934c" providerId="ADAL" clId="{0B2F6F70-2732-4EFC-8246-E84DB389EB97}" dt="2024-04-04T06:07:20.034" v="1253"/>
          <ac:spMkLst>
            <pc:docMk/>
            <pc:sldMk cId="4125035845" sldId="280"/>
            <ac:spMk id="97" creationId="{AC255630-A909-0128-C458-CD089CA112D5}"/>
          </ac:spMkLst>
        </pc:spChg>
        <pc:grpChg chg="add mod">
          <ac:chgData name="KAJROLKAR, KARAN" userId="11e27ecb-65ae-47d8-98eb-d0bc6729934c" providerId="ADAL" clId="{0B2F6F70-2732-4EFC-8246-E84DB389EB97}" dt="2024-04-04T06:07:19.554" v="1252"/>
          <ac:grpSpMkLst>
            <pc:docMk/>
            <pc:sldMk cId="4125035845" sldId="280"/>
            <ac:grpSpMk id="22" creationId="{EEA29B13-B18E-A7EC-24B7-3816B66B1AEB}"/>
          </ac:grpSpMkLst>
        </pc:grpChg>
        <pc:grpChg chg="add mod">
          <ac:chgData name="KAJROLKAR, KARAN" userId="11e27ecb-65ae-47d8-98eb-d0bc6729934c" providerId="ADAL" clId="{0B2F6F70-2732-4EFC-8246-E84DB389EB97}" dt="2024-04-04T06:07:19.554" v="1252"/>
          <ac:grpSpMkLst>
            <pc:docMk/>
            <pc:sldMk cId="4125035845" sldId="280"/>
            <ac:grpSpMk id="23" creationId="{41824363-E0F7-DEA9-F6C7-25BFE388F9B1}"/>
          </ac:grpSpMkLst>
        </pc:grpChg>
        <pc:grpChg chg="add mod">
          <ac:chgData name="KAJROLKAR, KARAN" userId="11e27ecb-65ae-47d8-98eb-d0bc6729934c" providerId="ADAL" clId="{0B2F6F70-2732-4EFC-8246-E84DB389EB97}" dt="2024-04-04T06:07:19.554" v="1252"/>
          <ac:grpSpMkLst>
            <pc:docMk/>
            <pc:sldMk cId="4125035845" sldId="280"/>
            <ac:grpSpMk id="24" creationId="{2668F831-AA16-D139-14E7-6DFA78681074}"/>
          </ac:grpSpMkLst>
        </pc:grpChg>
        <pc:grpChg chg="add mod">
          <ac:chgData name="KAJROLKAR, KARAN" userId="11e27ecb-65ae-47d8-98eb-d0bc6729934c" providerId="ADAL" clId="{0B2F6F70-2732-4EFC-8246-E84DB389EB97}" dt="2024-04-04T06:07:19.554" v="1252"/>
          <ac:grpSpMkLst>
            <pc:docMk/>
            <pc:sldMk cId="4125035845" sldId="280"/>
            <ac:grpSpMk id="25" creationId="{A7893B05-3D71-9D25-67E4-0CB756D6B9C8}"/>
          </ac:grpSpMkLst>
        </pc:grpChg>
        <pc:grpChg chg="add mod">
          <ac:chgData name="KAJROLKAR, KARAN" userId="11e27ecb-65ae-47d8-98eb-d0bc6729934c" providerId="ADAL" clId="{0B2F6F70-2732-4EFC-8246-E84DB389EB97}" dt="2024-04-04T06:07:19.554" v="1252"/>
          <ac:grpSpMkLst>
            <pc:docMk/>
            <pc:sldMk cId="4125035845" sldId="280"/>
            <ac:grpSpMk id="32" creationId="{8726FAC3-ACE0-8B11-3408-B6EEB29FD5CC}"/>
          </ac:grpSpMkLst>
        </pc:grpChg>
        <pc:grpChg chg="add mod">
          <ac:chgData name="KAJROLKAR, KARAN" userId="11e27ecb-65ae-47d8-98eb-d0bc6729934c" providerId="ADAL" clId="{0B2F6F70-2732-4EFC-8246-E84DB389EB97}" dt="2024-04-04T06:07:19.554" v="1252"/>
          <ac:grpSpMkLst>
            <pc:docMk/>
            <pc:sldMk cId="4125035845" sldId="280"/>
            <ac:grpSpMk id="40" creationId="{155E2DDE-80A4-82E9-7B6E-8CCE909EE617}"/>
          </ac:grpSpMkLst>
        </pc:grpChg>
        <pc:grpChg chg="add mod">
          <ac:chgData name="KAJROLKAR, KARAN" userId="11e27ecb-65ae-47d8-98eb-d0bc6729934c" providerId="ADAL" clId="{0B2F6F70-2732-4EFC-8246-E84DB389EB97}" dt="2024-04-04T06:07:19.554" v="1252"/>
          <ac:grpSpMkLst>
            <pc:docMk/>
            <pc:sldMk cId="4125035845" sldId="280"/>
            <ac:grpSpMk id="48" creationId="{BC9B51F8-25CA-BDA5-E819-63AAD7F232C2}"/>
          </ac:grpSpMkLst>
        </pc:grpChg>
        <pc:grpChg chg="add del mod">
          <ac:chgData name="KAJROLKAR, KARAN" userId="11e27ecb-65ae-47d8-98eb-d0bc6729934c" providerId="ADAL" clId="{0B2F6F70-2732-4EFC-8246-E84DB389EB97}" dt="2024-04-04T06:09:08.093" v="1297" actId="478"/>
          <ac:grpSpMkLst>
            <pc:docMk/>
            <pc:sldMk cId="4125035845" sldId="280"/>
            <ac:grpSpMk id="62" creationId="{EEA29B13-B18E-A7EC-24B7-3816B66B1AEB}"/>
          </ac:grpSpMkLst>
        </pc:grpChg>
        <pc:grpChg chg="add del mod">
          <ac:chgData name="KAJROLKAR, KARAN" userId="11e27ecb-65ae-47d8-98eb-d0bc6729934c" providerId="ADAL" clId="{0B2F6F70-2732-4EFC-8246-E84DB389EB97}" dt="2024-04-04T06:08:12.742" v="1262" actId="478"/>
          <ac:grpSpMkLst>
            <pc:docMk/>
            <pc:sldMk cId="4125035845" sldId="280"/>
            <ac:grpSpMk id="63" creationId="{41824363-E0F7-DEA9-F6C7-25BFE388F9B1}"/>
          </ac:grpSpMkLst>
        </pc:grpChg>
        <pc:grpChg chg="add del mod">
          <ac:chgData name="KAJROLKAR, KARAN" userId="11e27ecb-65ae-47d8-98eb-d0bc6729934c" providerId="ADAL" clId="{0B2F6F70-2732-4EFC-8246-E84DB389EB97}" dt="2024-04-04T06:08:37.845" v="1281" actId="478"/>
          <ac:grpSpMkLst>
            <pc:docMk/>
            <pc:sldMk cId="4125035845" sldId="280"/>
            <ac:grpSpMk id="64" creationId="{2668F831-AA16-D139-14E7-6DFA78681074}"/>
          </ac:grpSpMkLst>
        </pc:grpChg>
        <pc:grpChg chg="add del mod">
          <ac:chgData name="KAJROLKAR, KARAN" userId="11e27ecb-65ae-47d8-98eb-d0bc6729934c" providerId="ADAL" clId="{0B2F6F70-2732-4EFC-8246-E84DB389EB97}" dt="2024-04-04T06:08:44.474" v="1286" actId="478"/>
          <ac:grpSpMkLst>
            <pc:docMk/>
            <pc:sldMk cId="4125035845" sldId="280"/>
            <ac:grpSpMk id="65" creationId="{A7893B05-3D71-9D25-67E4-0CB756D6B9C8}"/>
          </ac:grpSpMkLst>
        </pc:grpChg>
        <pc:grpChg chg="add mod">
          <ac:chgData name="KAJROLKAR, KARAN" userId="11e27ecb-65ae-47d8-98eb-d0bc6729934c" providerId="ADAL" clId="{0B2F6F70-2732-4EFC-8246-E84DB389EB97}" dt="2024-04-04T06:07:20.034" v="1253"/>
          <ac:grpSpMkLst>
            <pc:docMk/>
            <pc:sldMk cId="4125035845" sldId="280"/>
            <ac:grpSpMk id="72" creationId="{8726FAC3-ACE0-8B11-3408-B6EEB29FD5CC}"/>
          </ac:grpSpMkLst>
        </pc:grpChg>
        <pc:grpChg chg="add mod">
          <ac:chgData name="KAJROLKAR, KARAN" userId="11e27ecb-65ae-47d8-98eb-d0bc6729934c" providerId="ADAL" clId="{0B2F6F70-2732-4EFC-8246-E84DB389EB97}" dt="2024-04-04T06:07:20.034" v="1253"/>
          <ac:grpSpMkLst>
            <pc:docMk/>
            <pc:sldMk cId="4125035845" sldId="280"/>
            <ac:grpSpMk id="80" creationId="{155E2DDE-80A4-82E9-7B6E-8CCE909EE617}"/>
          </ac:grpSpMkLst>
        </pc:grpChg>
        <pc:grpChg chg="add mod">
          <ac:chgData name="KAJROLKAR, KARAN" userId="11e27ecb-65ae-47d8-98eb-d0bc6729934c" providerId="ADAL" clId="{0B2F6F70-2732-4EFC-8246-E84DB389EB97}" dt="2024-04-04T06:07:20.034" v="1253"/>
          <ac:grpSpMkLst>
            <pc:docMk/>
            <pc:sldMk cId="4125035845" sldId="280"/>
            <ac:grpSpMk id="89" creationId="{BC9B51F8-25CA-BDA5-E819-63AAD7F232C2}"/>
          </ac:grpSpMkLst>
        </pc:grpChg>
        <pc:picChg chg="add del mod">
          <ac:chgData name="KAJROLKAR, KARAN" userId="11e27ecb-65ae-47d8-98eb-d0bc6729934c" providerId="ADAL" clId="{0B2F6F70-2732-4EFC-8246-E84DB389EB97}" dt="2024-04-04T14:00:54.462" v="6038" actId="1076"/>
          <ac:picMkLst>
            <pc:docMk/>
            <pc:sldMk cId="4125035845" sldId="280"/>
            <ac:picMk id="4" creationId="{5B83E0ED-D14A-1C7E-C7A5-06F94859C7DC}"/>
          </ac:picMkLst>
        </pc:picChg>
        <pc:picChg chg="add mod">
          <ac:chgData name="KAJROLKAR, KARAN" userId="11e27ecb-65ae-47d8-98eb-d0bc6729934c" providerId="ADAL" clId="{0B2F6F70-2732-4EFC-8246-E84DB389EB97}" dt="2024-04-04T14:22:29.518" v="6226"/>
          <ac:picMkLst>
            <pc:docMk/>
            <pc:sldMk cId="4125035845" sldId="280"/>
            <ac:picMk id="9" creationId="{16C094DB-50EE-98A8-00E4-FAF335204436}"/>
          </ac:picMkLst>
        </pc:picChg>
        <pc:cxnChg chg="add del">
          <ac:chgData name="KAJROLKAR, KARAN" userId="11e27ecb-65ae-47d8-98eb-d0bc6729934c" providerId="ADAL" clId="{0B2F6F70-2732-4EFC-8246-E84DB389EB97}" dt="2024-04-04T05:38:17.529" v="1103" actId="11529"/>
          <ac:cxnSpMkLst>
            <pc:docMk/>
            <pc:sldMk cId="4125035845" sldId="280"/>
            <ac:cxnSpMk id="11" creationId="{63E5CB6B-F7F1-E306-2436-2976F83F3635}"/>
          </ac:cxnSpMkLst>
        </pc:cxnChg>
        <pc:cxnChg chg="add del mod">
          <ac:chgData name="KAJROLKAR, KARAN" userId="11e27ecb-65ae-47d8-98eb-d0bc6729934c" providerId="ADAL" clId="{0B2F6F70-2732-4EFC-8246-E84DB389EB97}" dt="2024-04-04T05:39:48.885" v="1117" actId="11529"/>
          <ac:cxnSpMkLst>
            <pc:docMk/>
            <pc:sldMk cId="4125035845" sldId="280"/>
            <ac:cxnSpMk id="13" creationId="{20E2AB8A-302E-158F-1BCF-DA44839D4F50}"/>
          </ac:cxnSpMkLst>
        </pc:cxnChg>
        <pc:cxnChg chg="add mod">
          <ac:chgData name="KAJROLKAR, KARAN" userId="11e27ecb-65ae-47d8-98eb-d0bc6729934c" providerId="ADAL" clId="{0B2F6F70-2732-4EFC-8246-E84DB389EB97}" dt="2024-04-04T14:00:50.613" v="6036" actId="1076"/>
          <ac:cxnSpMkLst>
            <pc:docMk/>
            <pc:sldMk cId="4125035845" sldId="280"/>
            <ac:cxnSpMk id="99" creationId="{B439FC64-C9A8-33C4-BC18-AA6568EFE81C}"/>
          </ac:cxnSpMkLst>
        </pc:cxnChg>
        <pc:cxnChg chg="add mod">
          <ac:chgData name="KAJROLKAR, KARAN" userId="11e27ecb-65ae-47d8-98eb-d0bc6729934c" providerId="ADAL" clId="{0B2F6F70-2732-4EFC-8246-E84DB389EB97}" dt="2024-04-04T14:00:50.613" v="6036" actId="1076"/>
          <ac:cxnSpMkLst>
            <pc:docMk/>
            <pc:sldMk cId="4125035845" sldId="280"/>
            <ac:cxnSpMk id="100" creationId="{85C42508-636E-4F78-BF31-0CC841377DDA}"/>
          </ac:cxnSpMkLst>
        </pc:cxnChg>
        <pc:cxnChg chg="add mod">
          <ac:chgData name="KAJROLKAR, KARAN" userId="11e27ecb-65ae-47d8-98eb-d0bc6729934c" providerId="ADAL" clId="{0B2F6F70-2732-4EFC-8246-E84DB389EB97}" dt="2024-04-04T14:00:50.613" v="6036" actId="1076"/>
          <ac:cxnSpMkLst>
            <pc:docMk/>
            <pc:sldMk cId="4125035845" sldId="280"/>
            <ac:cxnSpMk id="101" creationId="{725E3B5B-321F-2C53-1AC9-30A6A2912C4B}"/>
          </ac:cxnSpMkLst>
        </pc:cxnChg>
        <pc:cxnChg chg="add mod">
          <ac:chgData name="KAJROLKAR, KARAN" userId="11e27ecb-65ae-47d8-98eb-d0bc6729934c" providerId="ADAL" clId="{0B2F6F70-2732-4EFC-8246-E84DB389EB97}" dt="2024-04-04T14:00:50.613" v="6036" actId="1076"/>
          <ac:cxnSpMkLst>
            <pc:docMk/>
            <pc:sldMk cId="4125035845" sldId="280"/>
            <ac:cxnSpMk id="102" creationId="{906E1026-8C5D-0137-C67D-45301C3C3562}"/>
          </ac:cxnSpMkLst>
        </pc:cxnChg>
        <pc:cxnChg chg="add mod">
          <ac:chgData name="KAJROLKAR, KARAN" userId="11e27ecb-65ae-47d8-98eb-d0bc6729934c" providerId="ADAL" clId="{0B2F6F70-2732-4EFC-8246-E84DB389EB97}" dt="2024-04-04T14:00:50.613" v="6036" actId="1076"/>
          <ac:cxnSpMkLst>
            <pc:docMk/>
            <pc:sldMk cId="4125035845" sldId="280"/>
            <ac:cxnSpMk id="103" creationId="{748DB37E-03A9-21B4-EB66-1A86659B1DAA}"/>
          </ac:cxnSpMkLst>
        </pc:cxnChg>
      </pc:sldChg>
      <pc:sldChg chg="addSp delSp add del setBg delDesignElem">
        <pc:chgData name="KAJROLKAR, KARAN" userId="11e27ecb-65ae-47d8-98eb-d0bc6729934c" providerId="ADAL" clId="{0B2F6F70-2732-4EFC-8246-E84DB389EB97}" dt="2024-04-04T06:15:08.780" v="1349"/>
        <pc:sldMkLst>
          <pc:docMk/>
          <pc:sldMk cId="3560995955" sldId="281"/>
        </pc:sldMkLst>
        <pc:spChg chg="add del">
          <ac:chgData name="KAJROLKAR, KARAN" userId="11e27ecb-65ae-47d8-98eb-d0bc6729934c" providerId="ADAL" clId="{0B2F6F70-2732-4EFC-8246-E84DB389EB97}" dt="2024-04-04T06:15:08.780" v="1349"/>
          <ac:spMkLst>
            <pc:docMk/>
            <pc:sldMk cId="3560995955" sldId="281"/>
            <ac:spMk id="83" creationId="{71B2258F-86CA-4D4D-8270-BC05FCDEBFB3}"/>
          </ac:spMkLst>
        </pc:spChg>
      </pc:sldChg>
      <pc:sldChg chg="addSp delSp modSp add mod ord modAnim">
        <pc:chgData name="KAJROLKAR, KARAN" userId="11e27ecb-65ae-47d8-98eb-d0bc6729934c" providerId="ADAL" clId="{0B2F6F70-2732-4EFC-8246-E84DB389EB97}" dt="2024-04-04T16:07:25.841" v="6352"/>
        <pc:sldMkLst>
          <pc:docMk/>
          <pc:sldMk cId="3782366525" sldId="281"/>
        </pc:sldMkLst>
        <pc:spChg chg="del mod">
          <ac:chgData name="KAJROLKAR, KARAN" userId="11e27ecb-65ae-47d8-98eb-d0bc6729934c" providerId="ADAL" clId="{0B2F6F70-2732-4EFC-8246-E84DB389EB97}" dt="2024-04-04T06:20:50.752" v="1497" actId="478"/>
          <ac:spMkLst>
            <pc:docMk/>
            <pc:sldMk cId="3782366525" sldId="281"/>
            <ac:spMk id="2" creationId="{79C73FD1-FFE9-0749-8708-C7A9E19AFEAF}"/>
          </ac:spMkLst>
        </pc:spChg>
        <pc:spChg chg="add del mod">
          <ac:chgData name="KAJROLKAR, KARAN" userId="11e27ecb-65ae-47d8-98eb-d0bc6729934c" providerId="ADAL" clId="{0B2F6F70-2732-4EFC-8246-E84DB389EB97}" dt="2024-04-04T13:29:13.299" v="5902" actId="478"/>
          <ac:spMkLst>
            <pc:docMk/>
            <pc:sldMk cId="3782366525" sldId="281"/>
            <ac:spMk id="2" creationId="{9066C482-5FBB-29C9-9862-A3BA0B838CD2}"/>
          </ac:spMkLst>
        </pc:spChg>
        <pc:spChg chg="add del mod">
          <ac:chgData name="KAJROLKAR, KARAN" userId="11e27ecb-65ae-47d8-98eb-d0bc6729934c" providerId="ADAL" clId="{0B2F6F70-2732-4EFC-8246-E84DB389EB97}" dt="2024-04-04T13:29:08.116" v="5900" actId="478"/>
          <ac:spMkLst>
            <pc:docMk/>
            <pc:sldMk cId="3782366525" sldId="281"/>
            <ac:spMk id="3" creationId="{398B76F5-A702-B756-F776-D91BB7EFFA1F}"/>
          </ac:spMkLst>
        </pc:spChg>
        <pc:spChg chg="del">
          <ac:chgData name="KAJROLKAR, KARAN" userId="11e27ecb-65ae-47d8-98eb-d0bc6729934c" providerId="ADAL" clId="{0B2F6F70-2732-4EFC-8246-E84DB389EB97}" dt="2024-04-04T06:20:52.712" v="1498" actId="478"/>
          <ac:spMkLst>
            <pc:docMk/>
            <pc:sldMk cId="3782366525" sldId="281"/>
            <ac:spMk id="3" creationId="{F6D0F78D-BB25-369D-448E-C2BBDAE60480}"/>
          </ac:spMkLst>
        </pc:spChg>
        <pc:spChg chg="add del mod">
          <ac:chgData name="KAJROLKAR, KARAN" userId="11e27ecb-65ae-47d8-98eb-d0bc6729934c" providerId="ADAL" clId="{0B2F6F70-2732-4EFC-8246-E84DB389EB97}" dt="2024-04-04T13:29:10.330" v="5901" actId="478"/>
          <ac:spMkLst>
            <pc:docMk/>
            <pc:sldMk cId="3782366525" sldId="281"/>
            <ac:spMk id="5" creationId="{18962047-CB21-8C1A-44CF-5E7D97DED41E}"/>
          </ac:spMkLst>
        </pc:spChg>
        <pc:spChg chg="add del mod">
          <ac:chgData name="KAJROLKAR, KARAN" userId="11e27ecb-65ae-47d8-98eb-d0bc6729934c" providerId="ADAL" clId="{0B2F6F70-2732-4EFC-8246-E84DB389EB97}" dt="2024-04-04T06:17:03.653" v="1427"/>
          <ac:spMkLst>
            <pc:docMk/>
            <pc:sldMk cId="3782366525" sldId="281"/>
            <ac:spMk id="5" creationId="{C5904C45-F652-558F-B4B6-5367E84D3CC5}"/>
          </ac:spMkLst>
        </pc:spChg>
        <pc:spChg chg="add del mod">
          <ac:chgData name="KAJROLKAR, KARAN" userId="11e27ecb-65ae-47d8-98eb-d0bc6729934c" providerId="ADAL" clId="{0B2F6F70-2732-4EFC-8246-E84DB389EB97}" dt="2024-04-04T14:12:19.252" v="6193" actId="26606"/>
          <ac:spMkLst>
            <pc:docMk/>
            <pc:sldMk cId="3782366525" sldId="281"/>
            <ac:spMk id="6" creationId="{4F973E41-96C9-D5A4-21E4-748FC1100BA1}"/>
          </ac:spMkLst>
        </pc:spChg>
        <pc:spChg chg="mod">
          <ac:chgData name="KAJROLKAR, KARAN" userId="11e27ecb-65ae-47d8-98eb-d0bc6729934c" providerId="ADAL" clId="{0B2F6F70-2732-4EFC-8246-E84DB389EB97}" dt="2024-04-04T06:15:14.528" v="1360" actId="20577"/>
          <ac:spMkLst>
            <pc:docMk/>
            <pc:sldMk cId="3782366525" sldId="281"/>
            <ac:spMk id="7" creationId="{51AEB743-EFAB-5637-6373-9FDC97B58C7D}"/>
          </ac:spMkLst>
        </pc:spChg>
        <pc:spChg chg="del">
          <ac:chgData name="KAJROLKAR, KARAN" userId="11e27ecb-65ae-47d8-98eb-d0bc6729934c" providerId="ADAL" clId="{0B2F6F70-2732-4EFC-8246-E84DB389EB97}" dt="2024-04-04T06:20:42.739" v="1493" actId="478"/>
          <ac:spMkLst>
            <pc:docMk/>
            <pc:sldMk cId="3782366525" sldId="281"/>
            <ac:spMk id="8" creationId="{EE0E372A-E1CB-D3CA-E5DD-F216062982DD}"/>
          </ac:spMkLst>
        </pc:spChg>
        <pc:spChg chg="add mod">
          <ac:chgData name="KAJROLKAR, KARAN" userId="11e27ecb-65ae-47d8-98eb-d0bc6729934c" providerId="ADAL" clId="{0B2F6F70-2732-4EFC-8246-E84DB389EB97}" dt="2024-04-04T06:20:59.316" v="1499" actId="113"/>
          <ac:spMkLst>
            <pc:docMk/>
            <pc:sldMk cId="3782366525" sldId="281"/>
            <ac:spMk id="9" creationId="{8C594234-43DD-261B-FA84-94707FA990AF}"/>
          </ac:spMkLst>
        </pc:spChg>
        <pc:spChg chg="add mod">
          <ac:chgData name="KAJROLKAR, KARAN" userId="11e27ecb-65ae-47d8-98eb-d0bc6729934c" providerId="ADAL" clId="{0B2F6F70-2732-4EFC-8246-E84DB389EB97}" dt="2024-04-04T14:14:45.915" v="6216" actId="115"/>
          <ac:spMkLst>
            <pc:docMk/>
            <pc:sldMk cId="3782366525" sldId="281"/>
            <ac:spMk id="10" creationId="{8C1A8A1C-0DF4-CFCD-8BE8-D9640A9C2DFC}"/>
          </ac:spMkLst>
        </pc:spChg>
        <pc:spChg chg="add del mod">
          <ac:chgData name="KAJROLKAR, KARAN" userId="11e27ecb-65ae-47d8-98eb-d0bc6729934c" providerId="ADAL" clId="{0B2F6F70-2732-4EFC-8246-E84DB389EB97}" dt="2024-04-04T06:26:11.703" v="1565" actId="478"/>
          <ac:spMkLst>
            <pc:docMk/>
            <pc:sldMk cId="3782366525" sldId="281"/>
            <ac:spMk id="12" creationId="{BB089A3B-71C6-C92B-1686-FCC90FCF809E}"/>
          </ac:spMkLst>
        </pc:spChg>
        <pc:spChg chg="add del mod">
          <ac:chgData name="KAJROLKAR, KARAN" userId="11e27ecb-65ae-47d8-98eb-d0bc6729934c" providerId="ADAL" clId="{0B2F6F70-2732-4EFC-8246-E84DB389EB97}" dt="2024-04-04T06:27:34.352" v="1583"/>
          <ac:spMkLst>
            <pc:docMk/>
            <pc:sldMk cId="3782366525" sldId="281"/>
            <ac:spMk id="13" creationId="{2B9C0BB8-173B-CF57-397D-CE0C9B782A55}"/>
          </ac:spMkLst>
        </pc:spChg>
        <pc:spChg chg="del">
          <ac:chgData name="KAJROLKAR, KARAN" userId="11e27ecb-65ae-47d8-98eb-d0bc6729934c" providerId="ADAL" clId="{0B2F6F70-2732-4EFC-8246-E84DB389EB97}" dt="2024-04-04T06:20:44.321" v="1494" actId="478"/>
          <ac:spMkLst>
            <pc:docMk/>
            <pc:sldMk cId="3782366525" sldId="281"/>
            <ac:spMk id="14" creationId="{25DEE936-BD53-B203-6C64-244979F02010}"/>
          </ac:spMkLst>
        </pc:spChg>
        <pc:spChg chg="add del mod">
          <ac:chgData name="KAJROLKAR, KARAN" userId="11e27ecb-65ae-47d8-98eb-d0bc6729934c" providerId="ADAL" clId="{0B2F6F70-2732-4EFC-8246-E84DB389EB97}" dt="2024-04-04T06:27:34.352" v="1583"/>
          <ac:spMkLst>
            <pc:docMk/>
            <pc:sldMk cId="3782366525" sldId="281"/>
            <ac:spMk id="15" creationId="{8E40907F-3D45-8F7F-ADFE-A94BDF3B9855}"/>
          </ac:spMkLst>
        </pc:spChg>
        <pc:spChg chg="add del mod">
          <ac:chgData name="KAJROLKAR, KARAN" userId="11e27ecb-65ae-47d8-98eb-d0bc6729934c" providerId="ADAL" clId="{0B2F6F70-2732-4EFC-8246-E84DB389EB97}" dt="2024-04-04T06:27:34.352" v="1583"/>
          <ac:spMkLst>
            <pc:docMk/>
            <pc:sldMk cId="3782366525" sldId="281"/>
            <ac:spMk id="16" creationId="{EA0869B8-7278-5D67-6A22-25BFEC2A1356}"/>
          </ac:spMkLst>
        </pc:spChg>
        <pc:spChg chg="add del">
          <ac:chgData name="KAJROLKAR, KARAN" userId="11e27ecb-65ae-47d8-98eb-d0bc6729934c" providerId="ADAL" clId="{0B2F6F70-2732-4EFC-8246-E84DB389EB97}" dt="2024-04-04T06:28:19.093" v="1591" actId="21"/>
          <ac:spMkLst>
            <pc:docMk/>
            <pc:sldMk cId="3782366525" sldId="281"/>
            <ac:spMk id="17" creationId="{34CB42E0-2752-F54B-8028-5950320C67AE}"/>
          </ac:spMkLst>
        </pc:spChg>
        <pc:spChg chg="add del mod">
          <ac:chgData name="KAJROLKAR, KARAN" userId="11e27ecb-65ae-47d8-98eb-d0bc6729934c" providerId="ADAL" clId="{0B2F6F70-2732-4EFC-8246-E84DB389EB97}" dt="2024-04-04T06:28:19.093" v="1591" actId="21"/>
          <ac:spMkLst>
            <pc:docMk/>
            <pc:sldMk cId="3782366525" sldId="281"/>
            <ac:spMk id="18" creationId="{A69EDB1F-2AFA-4917-0215-B5FB4583C271}"/>
          </ac:spMkLst>
        </pc:spChg>
        <pc:spChg chg="add del mod">
          <ac:chgData name="KAJROLKAR, KARAN" userId="11e27ecb-65ae-47d8-98eb-d0bc6729934c" providerId="ADAL" clId="{0B2F6F70-2732-4EFC-8246-E84DB389EB97}" dt="2024-04-04T06:28:19.093" v="1591" actId="21"/>
          <ac:spMkLst>
            <pc:docMk/>
            <pc:sldMk cId="3782366525" sldId="281"/>
            <ac:spMk id="19" creationId="{2A61C59A-0AD1-939E-9998-EBA8BE803970}"/>
          </ac:spMkLst>
        </pc:spChg>
        <pc:graphicFrameChg chg="add mod">
          <ac:chgData name="KAJROLKAR, KARAN" userId="11e27ecb-65ae-47d8-98eb-d0bc6729934c" providerId="ADAL" clId="{0B2F6F70-2732-4EFC-8246-E84DB389EB97}" dt="2024-04-04T14:13:55.744" v="6203" actId="1076"/>
          <ac:graphicFrameMkLst>
            <pc:docMk/>
            <pc:sldMk cId="3782366525" sldId="281"/>
            <ac:graphicFrameMk id="85" creationId="{7BD2CBB3-04E0-3C55-B3A2-6B3B6F96236D}"/>
          </ac:graphicFrameMkLst>
        </pc:graphicFrameChg>
        <pc:picChg chg="add del">
          <ac:chgData name="KAJROLKAR, KARAN" userId="11e27ecb-65ae-47d8-98eb-d0bc6729934c" providerId="ADAL" clId="{0B2F6F70-2732-4EFC-8246-E84DB389EB97}" dt="2024-04-04T06:17:04.501" v="1429"/>
          <ac:picMkLst>
            <pc:docMk/>
            <pc:sldMk cId="3782366525" sldId="281"/>
            <ac:picMk id="6" creationId="{D21AEE02-AE75-3600-9534-C00B3085E0C2}"/>
          </ac:picMkLst>
        </pc:picChg>
        <pc:picChg chg="add mod">
          <ac:chgData name="KAJROLKAR, KARAN" userId="11e27ecb-65ae-47d8-98eb-d0bc6729934c" providerId="ADAL" clId="{0B2F6F70-2732-4EFC-8246-E84DB389EB97}" dt="2024-04-04T14:14:04.447" v="6205" actId="14100"/>
          <ac:picMkLst>
            <pc:docMk/>
            <pc:sldMk cId="3782366525" sldId="281"/>
            <ac:picMk id="8" creationId="{C0ED4EEB-9124-3275-E58A-C536EAF7B0F3}"/>
          </ac:picMkLst>
        </pc:picChg>
        <pc:picChg chg="add mod">
          <ac:chgData name="KAJROLKAR, KARAN" userId="11e27ecb-65ae-47d8-98eb-d0bc6729934c" providerId="ADAL" clId="{0B2F6F70-2732-4EFC-8246-E84DB389EB97}" dt="2024-04-04T14:22:36.799" v="6228"/>
          <ac:picMkLst>
            <pc:docMk/>
            <pc:sldMk cId="3782366525" sldId="281"/>
            <ac:picMk id="12" creationId="{1419EFEB-8798-975E-04CC-B03EDE197922}"/>
          </ac:picMkLst>
        </pc:picChg>
        <pc:cxnChg chg="del">
          <ac:chgData name="KAJROLKAR, KARAN" userId="11e27ecb-65ae-47d8-98eb-d0bc6729934c" providerId="ADAL" clId="{0B2F6F70-2732-4EFC-8246-E84DB389EB97}" dt="2024-04-04T06:16:58.495" v="1423" actId="478"/>
          <ac:cxnSpMkLst>
            <pc:docMk/>
            <pc:sldMk cId="3782366525" sldId="281"/>
            <ac:cxnSpMk id="10" creationId="{D8B13715-C5AC-BD78-A5EC-169FBBC0F0CB}"/>
          </ac:cxnSpMkLst>
        </pc:cxnChg>
        <pc:cxnChg chg="add mod">
          <ac:chgData name="KAJROLKAR, KARAN" userId="11e27ecb-65ae-47d8-98eb-d0bc6729934c" providerId="ADAL" clId="{0B2F6F70-2732-4EFC-8246-E84DB389EB97}" dt="2024-04-04T06:17:13.032" v="1430"/>
          <ac:cxnSpMkLst>
            <pc:docMk/>
            <pc:sldMk cId="3782366525" sldId="281"/>
            <ac:cxnSpMk id="11" creationId="{8609314F-0066-D0E0-BDC4-608AD6566213}"/>
          </ac:cxnSpMkLst>
        </pc:cxnChg>
      </pc:sldChg>
      <pc:sldChg chg="addSp delSp add del setBg delDesignElem">
        <pc:chgData name="KAJROLKAR, KARAN" userId="11e27ecb-65ae-47d8-98eb-d0bc6729934c" providerId="ADAL" clId="{0B2F6F70-2732-4EFC-8246-E84DB389EB97}" dt="2024-04-04T06:15:18.203" v="1363"/>
        <pc:sldMkLst>
          <pc:docMk/>
          <pc:sldMk cId="96938684" sldId="282"/>
        </pc:sldMkLst>
        <pc:spChg chg="add del">
          <ac:chgData name="KAJROLKAR, KARAN" userId="11e27ecb-65ae-47d8-98eb-d0bc6729934c" providerId="ADAL" clId="{0B2F6F70-2732-4EFC-8246-E84DB389EB97}" dt="2024-04-04T06:15:18.203" v="1363"/>
          <ac:spMkLst>
            <pc:docMk/>
            <pc:sldMk cId="96938684" sldId="282"/>
            <ac:spMk id="83" creationId="{71B2258F-86CA-4D4D-8270-BC05FCDEBFB3}"/>
          </ac:spMkLst>
        </pc:spChg>
      </pc:sldChg>
      <pc:sldChg chg="addSp delSp modSp add mod ord">
        <pc:chgData name="KAJROLKAR, KARAN" userId="11e27ecb-65ae-47d8-98eb-d0bc6729934c" providerId="ADAL" clId="{0B2F6F70-2732-4EFC-8246-E84DB389EB97}" dt="2024-04-14T18:49:14.050" v="6595" actId="1076"/>
        <pc:sldMkLst>
          <pc:docMk/>
          <pc:sldMk cId="2111846646" sldId="282"/>
        </pc:sldMkLst>
        <pc:spChg chg="del mod">
          <ac:chgData name="KAJROLKAR, KARAN" userId="11e27ecb-65ae-47d8-98eb-d0bc6729934c" providerId="ADAL" clId="{0B2F6F70-2732-4EFC-8246-E84DB389EB97}" dt="2024-04-04T06:22:39.736" v="1534" actId="478"/>
          <ac:spMkLst>
            <pc:docMk/>
            <pc:sldMk cId="2111846646" sldId="282"/>
            <ac:spMk id="2" creationId="{79C73FD1-FFE9-0749-8708-C7A9E19AFEAF}"/>
          </ac:spMkLst>
        </pc:spChg>
        <pc:spChg chg="add mod">
          <ac:chgData name="KAJROLKAR, KARAN" userId="11e27ecb-65ae-47d8-98eb-d0bc6729934c" providerId="ADAL" clId="{0B2F6F70-2732-4EFC-8246-E84DB389EB97}" dt="2024-04-14T18:49:14.050" v="6595" actId="1076"/>
          <ac:spMkLst>
            <pc:docMk/>
            <pc:sldMk cId="2111846646" sldId="282"/>
            <ac:spMk id="3" creationId="{56CCA118-AF0E-4AD5-1755-7AB9A2791535}"/>
          </ac:spMkLst>
        </pc:spChg>
        <pc:spChg chg="del">
          <ac:chgData name="KAJROLKAR, KARAN" userId="11e27ecb-65ae-47d8-98eb-d0bc6729934c" providerId="ADAL" clId="{0B2F6F70-2732-4EFC-8246-E84DB389EB97}" dt="2024-04-04T06:22:41.366" v="1535" actId="478"/>
          <ac:spMkLst>
            <pc:docMk/>
            <pc:sldMk cId="2111846646" sldId="282"/>
            <ac:spMk id="3" creationId="{F6D0F78D-BB25-369D-448E-C2BBDAE60480}"/>
          </ac:spMkLst>
        </pc:spChg>
        <pc:spChg chg="mod">
          <ac:chgData name="KAJROLKAR, KARAN" userId="11e27ecb-65ae-47d8-98eb-d0bc6729934c" providerId="ADAL" clId="{0B2F6F70-2732-4EFC-8246-E84DB389EB97}" dt="2024-04-04T06:22:31.954" v="1530" actId="20577"/>
          <ac:spMkLst>
            <pc:docMk/>
            <pc:sldMk cId="2111846646" sldId="282"/>
            <ac:spMk id="7" creationId="{51AEB743-EFAB-5637-6373-9FDC97B58C7D}"/>
          </ac:spMkLst>
        </pc:spChg>
        <pc:spChg chg="del">
          <ac:chgData name="KAJROLKAR, KARAN" userId="11e27ecb-65ae-47d8-98eb-d0bc6729934c" providerId="ADAL" clId="{0B2F6F70-2732-4EFC-8246-E84DB389EB97}" dt="2024-04-04T06:22:35.203" v="1531" actId="478"/>
          <ac:spMkLst>
            <pc:docMk/>
            <pc:sldMk cId="2111846646" sldId="282"/>
            <ac:spMk id="8" creationId="{EE0E372A-E1CB-D3CA-E5DD-F216062982DD}"/>
          </ac:spMkLst>
        </pc:spChg>
        <pc:spChg chg="del">
          <ac:chgData name="KAJROLKAR, KARAN" userId="11e27ecb-65ae-47d8-98eb-d0bc6729934c" providerId="ADAL" clId="{0B2F6F70-2732-4EFC-8246-E84DB389EB97}" dt="2024-04-04T06:22:36.392" v="1532" actId="478"/>
          <ac:spMkLst>
            <pc:docMk/>
            <pc:sldMk cId="2111846646" sldId="282"/>
            <ac:spMk id="14" creationId="{25DEE936-BD53-B203-6C64-244979F02010}"/>
          </ac:spMkLst>
        </pc:spChg>
        <pc:picChg chg="add mod">
          <ac:chgData name="KAJROLKAR, KARAN" userId="11e27ecb-65ae-47d8-98eb-d0bc6729934c" providerId="ADAL" clId="{0B2F6F70-2732-4EFC-8246-E84DB389EB97}" dt="2024-04-04T14:22:32.112" v="6227"/>
          <ac:picMkLst>
            <pc:docMk/>
            <pc:sldMk cId="2111846646" sldId="282"/>
            <ac:picMk id="2" creationId="{C29771B0-0374-D213-2EA1-6964EB3D6D33}"/>
          </ac:picMkLst>
        </pc:picChg>
        <pc:picChg chg="add mod">
          <ac:chgData name="KAJROLKAR, KARAN" userId="11e27ecb-65ae-47d8-98eb-d0bc6729934c" providerId="ADAL" clId="{0B2F6F70-2732-4EFC-8246-E84DB389EB97}" dt="2024-04-04T06:24:35.296" v="1552" actId="1076"/>
          <ac:picMkLst>
            <pc:docMk/>
            <pc:sldMk cId="2111846646" sldId="282"/>
            <ac:picMk id="5" creationId="{0E9CB83B-9D9F-2654-60AF-D93C721098F5}"/>
          </ac:picMkLst>
        </pc:picChg>
      </pc:sldChg>
      <pc:sldChg chg="addSp delSp add del setBg delDesignElem">
        <pc:chgData name="KAJROLKAR, KARAN" userId="11e27ecb-65ae-47d8-98eb-d0bc6729934c" providerId="ADAL" clId="{0B2F6F70-2732-4EFC-8246-E84DB389EB97}" dt="2024-04-04T07:50:04.654" v="2152"/>
        <pc:sldMkLst>
          <pc:docMk/>
          <pc:sldMk cId="1269875082" sldId="283"/>
        </pc:sldMkLst>
        <pc:spChg chg="add del">
          <ac:chgData name="KAJROLKAR, KARAN" userId="11e27ecb-65ae-47d8-98eb-d0bc6729934c" providerId="ADAL" clId="{0B2F6F70-2732-4EFC-8246-E84DB389EB97}" dt="2024-04-04T07:50:04.654" v="2152"/>
          <ac:spMkLst>
            <pc:docMk/>
            <pc:sldMk cId="1269875082" sldId="283"/>
            <ac:spMk id="83" creationId="{71B2258F-86CA-4D4D-8270-BC05FCDEBFB3}"/>
          </ac:spMkLst>
        </pc:spChg>
      </pc:sldChg>
      <pc:sldChg chg="addSp modSp add mod ord">
        <pc:chgData name="KAJROLKAR, KARAN" userId="11e27ecb-65ae-47d8-98eb-d0bc6729934c" providerId="ADAL" clId="{0B2F6F70-2732-4EFC-8246-E84DB389EB97}" dt="2024-04-04T14:22:40.465" v="6230"/>
        <pc:sldMkLst>
          <pc:docMk/>
          <pc:sldMk cId="1534425624" sldId="283"/>
        </pc:sldMkLst>
        <pc:spChg chg="mod">
          <ac:chgData name="KAJROLKAR, KARAN" userId="11e27ecb-65ae-47d8-98eb-d0bc6729934c" providerId="ADAL" clId="{0B2F6F70-2732-4EFC-8246-E84DB389EB97}" dt="2024-04-04T07:50:23.045" v="2180" actId="20577"/>
          <ac:spMkLst>
            <pc:docMk/>
            <pc:sldMk cId="1534425624" sldId="283"/>
            <ac:spMk id="9" creationId="{8C594234-43DD-261B-FA84-94707FA990AF}"/>
          </ac:spMkLst>
        </pc:spChg>
        <pc:spChg chg="add mod">
          <ac:chgData name="KAJROLKAR, KARAN" userId="11e27ecb-65ae-47d8-98eb-d0bc6729934c" providerId="ADAL" clId="{0B2F6F70-2732-4EFC-8246-E84DB389EB97}" dt="2024-04-04T07:51:56.873" v="2194"/>
          <ac:spMkLst>
            <pc:docMk/>
            <pc:sldMk cId="1534425624" sldId="283"/>
            <ac:spMk id="12" creationId="{667181E2-ED2D-CCD8-1CC9-D216AB3B795D}"/>
          </ac:spMkLst>
        </pc:spChg>
        <pc:spChg chg="add mod">
          <ac:chgData name="KAJROLKAR, KARAN" userId="11e27ecb-65ae-47d8-98eb-d0bc6729934c" providerId="ADAL" clId="{0B2F6F70-2732-4EFC-8246-E84DB389EB97}" dt="2024-04-04T07:51:56.873" v="2194"/>
          <ac:spMkLst>
            <pc:docMk/>
            <pc:sldMk cId="1534425624" sldId="283"/>
            <ac:spMk id="13" creationId="{EBB4D50F-FBC8-B559-BE1D-ECCF9C9743E3}"/>
          </ac:spMkLst>
        </pc:spChg>
        <pc:spChg chg="add mod">
          <ac:chgData name="KAJROLKAR, KARAN" userId="11e27ecb-65ae-47d8-98eb-d0bc6729934c" providerId="ADAL" clId="{0B2F6F70-2732-4EFC-8246-E84DB389EB97}" dt="2024-04-04T07:51:56.873" v="2194"/>
          <ac:spMkLst>
            <pc:docMk/>
            <pc:sldMk cId="1534425624" sldId="283"/>
            <ac:spMk id="14" creationId="{F05D02EC-E6CA-74EC-7DA4-E7A1ABD9AA96}"/>
          </ac:spMkLst>
        </pc:spChg>
        <pc:spChg chg="add mod">
          <ac:chgData name="KAJROLKAR, KARAN" userId="11e27ecb-65ae-47d8-98eb-d0bc6729934c" providerId="ADAL" clId="{0B2F6F70-2732-4EFC-8246-E84DB389EB97}" dt="2024-04-04T07:51:56.873" v="2194"/>
          <ac:spMkLst>
            <pc:docMk/>
            <pc:sldMk cId="1534425624" sldId="283"/>
            <ac:spMk id="15" creationId="{7F0A7381-E17C-5529-B8D0-A714D58C2796}"/>
          </ac:spMkLst>
        </pc:spChg>
        <pc:spChg chg="add mod">
          <ac:chgData name="KAJROLKAR, KARAN" userId="11e27ecb-65ae-47d8-98eb-d0bc6729934c" providerId="ADAL" clId="{0B2F6F70-2732-4EFC-8246-E84DB389EB97}" dt="2024-04-04T07:51:56.873" v="2194"/>
          <ac:spMkLst>
            <pc:docMk/>
            <pc:sldMk cId="1534425624" sldId="283"/>
            <ac:spMk id="16" creationId="{9F7C752E-BB0B-BB78-5E20-ECAF0E717818}"/>
          </ac:spMkLst>
        </pc:spChg>
        <pc:spChg chg="add mod">
          <ac:chgData name="KAJROLKAR, KARAN" userId="11e27ecb-65ae-47d8-98eb-d0bc6729934c" providerId="ADAL" clId="{0B2F6F70-2732-4EFC-8246-E84DB389EB97}" dt="2024-04-04T07:52:12.469" v="2198"/>
          <ac:spMkLst>
            <pc:docMk/>
            <pc:sldMk cId="1534425624" sldId="283"/>
            <ac:spMk id="23" creationId="{C9EEAEB4-63A4-15C7-2D9F-B773B42559F8}"/>
          </ac:spMkLst>
        </pc:spChg>
        <pc:spChg chg="add mod">
          <ac:chgData name="KAJROLKAR, KARAN" userId="11e27ecb-65ae-47d8-98eb-d0bc6729934c" providerId="ADAL" clId="{0B2F6F70-2732-4EFC-8246-E84DB389EB97}" dt="2024-04-04T07:52:12.469" v="2198"/>
          <ac:spMkLst>
            <pc:docMk/>
            <pc:sldMk cId="1534425624" sldId="283"/>
            <ac:spMk id="24" creationId="{942614CD-7E3D-56B0-44D5-49F65943C935}"/>
          </ac:spMkLst>
        </pc:spChg>
        <pc:spChg chg="add mod">
          <ac:chgData name="KAJROLKAR, KARAN" userId="11e27ecb-65ae-47d8-98eb-d0bc6729934c" providerId="ADAL" clId="{0B2F6F70-2732-4EFC-8246-E84DB389EB97}" dt="2024-04-04T07:52:12.469" v="2198"/>
          <ac:spMkLst>
            <pc:docMk/>
            <pc:sldMk cId="1534425624" sldId="283"/>
            <ac:spMk id="25" creationId="{9CDA42F3-FE55-9178-F014-48BA623705AF}"/>
          </ac:spMkLst>
        </pc:spChg>
        <pc:spChg chg="add mod">
          <ac:chgData name="KAJROLKAR, KARAN" userId="11e27ecb-65ae-47d8-98eb-d0bc6729934c" providerId="ADAL" clId="{0B2F6F70-2732-4EFC-8246-E84DB389EB97}" dt="2024-04-04T07:52:12.469" v="2198"/>
          <ac:spMkLst>
            <pc:docMk/>
            <pc:sldMk cId="1534425624" sldId="283"/>
            <ac:spMk id="26" creationId="{5FDF471D-4E58-77B5-A052-97D1FCAB7A4A}"/>
          </ac:spMkLst>
        </pc:spChg>
        <pc:spChg chg="add mod">
          <ac:chgData name="KAJROLKAR, KARAN" userId="11e27ecb-65ae-47d8-98eb-d0bc6729934c" providerId="ADAL" clId="{0B2F6F70-2732-4EFC-8246-E84DB389EB97}" dt="2024-04-04T07:52:12.469" v="2198"/>
          <ac:spMkLst>
            <pc:docMk/>
            <pc:sldMk cId="1534425624" sldId="283"/>
            <ac:spMk id="27" creationId="{5D83A18C-A782-BDE6-7730-AF9BFC33EA26}"/>
          </ac:spMkLst>
        </pc:spChg>
        <pc:spChg chg="add mod">
          <ac:chgData name="KAJROLKAR, KARAN" userId="11e27ecb-65ae-47d8-98eb-d0bc6729934c" providerId="ADAL" clId="{0B2F6F70-2732-4EFC-8246-E84DB389EB97}" dt="2024-04-04T07:52:15.062" v="2199"/>
          <ac:spMkLst>
            <pc:docMk/>
            <pc:sldMk cId="1534425624" sldId="283"/>
            <ac:spMk id="34" creationId="{F44BB724-901E-E83C-911C-3B0E98EB8C16}"/>
          </ac:spMkLst>
        </pc:spChg>
        <pc:spChg chg="add mod">
          <ac:chgData name="KAJROLKAR, KARAN" userId="11e27ecb-65ae-47d8-98eb-d0bc6729934c" providerId="ADAL" clId="{0B2F6F70-2732-4EFC-8246-E84DB389EB97}" dt="2024-04-04T07:52:15.062" v="2199"/>
          <ac:spMkLst>
            <pc:docMk/>
            <pc:sldMk cId="1534425624" sldId="283"/>
            <ac:spMk id="35" creationId="{31033882-91AF-9BF0-8C07-B63F51DE59FB}"/>
          </ac:spMkLst>
        </pc:spChg>
        <pc:spChg chg="add mod">
          <ac:chgData name="KAJROLKAR, KARAN" userId="11e27ecb-65ae-47d8-98eb-d0bc6729934c" providerId="ADAL" clId="{0B2F6F70-2732-4EFC-8246-E84DB389EB97}" dt="2024-04-04T07:52:15.062" v="2199"/>
          <ac:spMkLst>
            <pc:docMk/>
            <pc:sldMk cId="1534425624" sldId="283"/>
            <ac:spMk id="36" creationId="{BC19A770-275E-3402-BAE4-A0A1D9A8FB59}"/>
          </ac:spMkLst>
        </pc:spChg>
        <pc:spChg chg="add mod">
          <ac:chgData name="KAJROLKAR, KARAN" userId="11e27ecb-65ae-47d8-98eb-d0bc6729934c" providerId="ADAL" clId="{0B2F6F70-2732-4EFC-8246-E84DB389EB97}" dt="2024-04-04T07:52:15.062" v="2199"/>
          <ac:spMkLst>
            <pc:docMk/>
            <pc:sldMk cId="1534425624" sldId="283"/>
            <ac:spMk id="37" creationId="{B00940BA-9870-3BAE-F9AE-DBEF8C8B2681}"/>
          </ac:spMkLst>
        </pc:spChg>
        <pc:spChg chg="add mod">
          <ac:chgData name="KAJROLKAR, KARAN" userId="11e27ecb-65ae-47d8-98eb-d0bc6729934c" providerId="ADAL" clId="{0B2F6F70-2732-4EFC-8246-E84DB389EB97}" dt="2024-04-04T07:52:15.062" v="2199"/>
          <ac:spMkLst>
            <pc:docMk/>
            <pc:sldMk cId="1534425624" sldId="283"/>
            <ac:spMk id="38" creationId="{84086E37-F855-8A57-8D5C-0D1ACF8860AD}"/>
          </ac:spMkLst>
        </pc:spChg>
        <pc:spChg chg="add mod">
          <ac:chgData name="KAJROLKAR, KARAN" userId="11e27ecb-65ae-47d8-98eb-d0bc6729934c" providerId="ADAL" clId="{0B2F6F70-2732-4EFC-8246-E84DB389EB97}" dt="2024-04-04T07:55:54.714" v="2231" actId="207"/>
          <ac:spMkLst>
            <pc:docMk/>
            <pc:sldMk cId="1534425624" sldId="283"/>
            <ac:spMk id="40" creationId="{EBE84491-62FC-D356-5D6F-0CE2999A7BB8}"/>
          </ac:spMkLst>
        </pc:spChg>
        <pc:spChg chg="add mod">
          <ac:chgData name="KAJROLKAR, KARAN" userId="11e27ecb-65ae-47d8-98eb-d0bc6729934c" providerId="ADAL" clId="{0B2F6F70-2732-4EFC-8246-E84DB389EB97}" dt="2024-04-04T07:56:30.268" v="2239" actId="14100"/>
          <ac:spMkLst>
            <pc:docMk/>
            <pc:sldMk cId="1534425624" sldId="283"/>
            <ac:spMk id="41" creationId="{141830AB-CA9C-2F8D-D0F9-9F586556F936}"/>
          </ac:spMkLst>
        </pc:spChg>
        <pc:grpChg chg="add mod">
          <ac:chgData name="KAJROLKAR, KARAN" userId="11e27ecb-65ae-47d8-98eb-d0bc6729934c" providerId="ADAL" clId="{0B2F6F70-2732-4EFC-8246-E84DB389EB97}" dt="2024-04-04T07:51:56.873" v="2194"/>
          <ac:grpSpMkLst>
            <pc:docMk/>
            <pc:sldMk cId="1534425624" sldId="283"/>
            <ac:grpSpMk id="2" creationId="{96FD7F74-6263-5232-E51C-BD3564F4B4E0}"/>
          </ac:grpSpMkLst>
        </pc:grpChg>
        <pc:grpChg chg="add mod">
          <ac:chgData name="KAJROLKAR, KARAN" userId="11e27ecb-65ae-47d8-98eb-d0bc6729934c" providerId="ADAL" clId="{0B2F6F70-2732-4EFC-8246-E84DB389EB97}" dt="2024-04-04T07:52:12.469" v="2198"/>
          <ac:grpSpMkLst>
            <pc:docMk/>
            <pc:sldMk cId="1534425624" sldId="283"/>
            <ac:grpSpMk id="17" creationId="{60EAD5CF-44F9-33A3-FB50-0B3A0E38D8DD}"/>
          </ac:grpSpMkLst>
        </pc:grpChg>
        <pc:grpChg chg="add mod">
          <ac:chgData name="KAJROLKAR, KARAN" userId="11e27ecb-65ae-47d8-98eb-d0bc6729934c" providerId="ADAL" clId="{0B2F6F70-2732-4EFC-8246-E84DB389EB97}" dt="2024-04-04T07:52:54.858" v="2205" actId="1076"/>
          <ac:grpSpMkLst>
            <pc:docMk/>
            <pc:sldMk cId="1534425624" sldId="283"/>
            <ac:grpSpMk id="28" creationId="{C80AABBE-68C3-B72E-A8D3-02D99490A82B}"/>
          </ac:grpSpMkLst>
        </pc:grpChg>
        <pc:picChg chg="add mod">
          <ac:chgData name="KAJROLKAR, KARAN" userId="11e27ecb-65ae-47d8-98eb-d0bc6729934c" providerId="ADAL" clId="{0B2F6F70-2732-4EFC-8246-E84DB389EB97}" dt="2024-04-04T07:51:56.873" v="2194"/>
          <ac:picMkLst>
            <pc:docMk/>
            <pc:sldMk cId="1534425624" sldId="283"/>
            <ac:picMk id="3" creationId="{A5BDD05F-A25C-4629-7821-1F350F91FDE3}"/>
          </ac:picMkLst>
        </pc:picChg>
        <pc:picChg chg="add mod">
          <ac:chgData name="KAJROLKAR, KARAN" userId="11e27ecb-65ae-47d8-98eb-d0bc6729934c" providerId="ADAL" clId="{0B2F6F70-2732-4EFC-8246-E84DB389EB97}" dt="2024-04-04T07:51:56.873" v="2194"/>
          <ac:picMkLst>
            <pc:docMk/>
            <pc:sldMk cId="1534425624" sldId="283"/>
            <ac:picMk id="5" creationId="{2887C7BF-4255-8C55-D8E9-7B4352833F39}"/>
          </ac:picMkLst>
        </pc:picChg>
        <pc:picChg chg="add mod">
          <ac:chgData name="KAJROLKAR, KARAN" userId="11e27ecb-65ae-47d8-98eb-d0bc6729934c" providerId="ADAL" clId="{0B2F6F70-2732-4EFC-8246-E84DB389EB97}" dt="2024-04-04T07:51:56.873" v="2194"/>
          <ac:picMkLst>
            <pc:docMk/>
            <pc:sldMk cId="1534425624" sldId="283"/>
            <ac:picMk id="6" creationId="{0E0BDA9D-17B6-6271-F412-3D35A7CDF0B7}"/>
          </ac:picMkLst>
        </pc:picChg>
        <pc:picChg chg="add mod">
          <ac:chgData name="KAJROLKAR, KARAN" userId="11e27ecb-65ae-47d8-98eb-d0bc6729934c" providerId="ADAL" clId="{0B2F6F70-2732-4EFC-8246-E84DB389EB97}" dt="2024-04-04T07:51:56.873" v="2194"/>
          <ac:picMkLst>
            <pc:docMk/>
            <pc:sldMk cId="1534425624" sldId="283"/>
            <ac:picMk id="8" creationId="{6A7C391A-4966-4C2E-7A93-3D5D40920043}"/>
          </ac:picMkLst>
        </pc:picChg>
        <pc:picChg chg="add mod">
          <ac:chgData name="KAJROLKAR, KARAN" userId="11e27ecb-65ae-47d8-98eb-d0bc6729934c" providerId="ADAL" clId="{0B2F6F70-2732-4EFC-8246-E84DB389EB97}" dt="2024-04-04T07:51:56.873" v="2194"/>
          <ac:picMkLst>
            <pc:docMk/>
            <pc:sldMk cId="1534425624" sldId="283"/>
            <ac:picMk id="10" creationId="{0B1F3C04-6C1F-1236-1BB3-EF46AE8778AE}"/>
          </ac:picMkLst>
        </pc:picChg>
        <pc:picChg chg="add mod">
          <ac:chgData name="KAJROLKAR, KARAN" userId="11e27ecb-65ae-47d8-98eb-d0bc6729934c" providerId="ADAL" clId="{0B2F6F70-2732-4EFC-8246-E84DB389EB97}" dt="2024-04-04T07:52:12.469" v="2198"/>
          <ac:picMkLst>
            <pc:docMk/>
            <pc:sldMk cId="1534425624" sldId="283"/>
            <ac:picMk id="18" creationId="{B1DFDCB1-8F8F-F3D9-3E08-E801C23579C9}"/>
          </ac:picMkLst>
        </pc:picChg>
        <pc:picChg chg="add mod">
          <ac:chgData name="KAJROLKAR, KARAN" userId="11e27ecb-65ae-47d8-98eb-d0bc6729934c" providerId="ADAL" clId="{0B2F6F70-2732-4EFC-8246-E84DB389EB97}" dt="2024-04-04T07:52:12.469" v="2198"/>
          <ac:picMkLst>
            <pc:docMk/>
            <pc:sldMk cId="1534425624" sldId="283"/>
            <ac:picMk id="19" creationId="{855B39BB-2807-2CD9-90AD-E11593C254EF}"/>
          </ac:picMkLst>
        </pc:picChg>
        <pc:picChg chg="add mod">
          <ac:chgData name="KAJROLKAR, KARAN" userId="11e27ecb-65ae-47d8-98eb-d0bc6729934c" providerId="ADAL" clId="{0B2F6F70-2732-4EFC-8246-E84DB389EB97}" dt="2024-04-04T07:52:12.469" v="2198"/>
          <ac:picMkLst>
            <pc:docMk/>
            <pc:sldMk cId="1534425624" sldId="283"/>
            <ac:picMk id="20" creationId="{EEB4C44F-7755-156C-7E62-1869DA38C6DD}"/>
          </ac:picMkLst>
        </pc:picChg>
        <pc:picChg chg="add mod">
          <ac:chgData name="KAJROLKAR, KARAN" userId="11e27ecb-65ae-47d8-98eb-d0bc6729934c" providerId="ADAL" clId="{0B2F6F70-2732-4EFC-8246-E84DB389EB97}" dt="2024-04-04T07:52:12.469" v="2198"/>
          <ac:picMkLst>
            <pc:docMk/>
            <pc:sldMk cId="1534425624" sldId="283"/>
            <ac:picMk id="21" creationId="{AB2A0E8D-73F2-FCB1-1532-FEF8DA691F9F}"/>
          </ac:picMkLst>
        </pc:picChg>
        <pc:picChg chg="add mod">
          <ac:chgData name="KAJROLKAR, KARAN" userId="11e27ecb-65ae-47d8-98eb-d0bc6729934c" providerId="ADAL" clId="{0B2F6F70-2732-4EFC-8246-E84DB389EB97}" dt="2024-04-04T07:52:12.469" v="2198"/>
          <ac:picMkLst>
            <pc:docMk/>
            <pc:sldMk cId="1534425624" sldId="283"/>
            <ac:picMk id="22" creationId="{6340641A-CB5E-F29D-1B50-C2424EE161E8}"/>
          </ac:picMkLst>
        </pc:picChg>
        <pc:picChg chg="add mod">
          <ac:chgData name="KAJROLKAR, KARAN" userId="11e27ecb-65ae-47d8-98eb-d0bc6729934c" providerId="ADAL" clId="{0B2F6F70-2732-4EFC-8246-E84DB389EB97}" dt="2024-04-04T07:52:15.062" v="2199"/>
          <ac:picMkLst>
            <pc:docMk/>
            <pc:sldMk cId="1534425624" sldId="283"/>
            <ac:picMk id="29" creationId="{B9AB06AB-318A-5AA0-8920-5BA37D17FDB4}"/>
          </ac:picMkLst>
        </pc:picChg>
        <pc:picChg chg="add mod">
          <ac:chgData name="KAJROLKAR, KARAN" userId="11e27ecb-65ae-47d8-98eb-d0bc6729934c" providerId="ADAL" clId="{0B2F6F70-2732-4EFC-8246-E84DB389EB97}" dt="2024-04-04T07:52:15.062" v="2199"/>
          <ac:picMkLst>
            <pc:docMk/>
            <pc:sldMk cId="1534425624" sldId="283"/>
            <ac:picMk id="30" creationId="{95C49B01-1D2C-4F03-0F98-ED4AE2F690A1}"/>
          </ac:picMkLst>
        </pc:picChg>
        <pc:picChg chg="add mod">
          <ac:chgData name="KAJROLKAR, KARAN" userId="11e27ecb-65ae-47d8-98eb-d0bc6729934c" providerId="ADAL" clId="{0B2F6F70-2732-4EFC-8246-E84DB389EB97}" dt="2024-04-04T07:52:15.062" v="2199"/>
          <ac:picMkLst>
            <pc:docMk/>
            <pc:sldMk cId="1534425624" sldId="283"/>
            <ac:picMk id="31" creationId="{29827A50-7002-1A0E-E6C9-C962F58783B8}"/>
          </ac:picMkLst>
        </pc:picChg>
        <pc:picChg chg="add mod">
          <ac:chgData name="KAJROLKAR, KARAN" userId="11e27ecb-65ae-47d8-98eb-d0bc6729934c" providerId="ADAL" clId="{0B2F6F70-2732-4EFC-8246-E84DB389EB97}" dt="2024-04-04T07:52:15.062" v="2199"/>
          <ac:picMkLst>
            <pc:docMk/>
            <pc:sldMk cId="1534425624" sldId="283"/>
            <ac:picMk id="32" creationId="{8879AFAB-97D4-6E55-3F06-54F651045226}"/>
          </ac:picMkLst>
        </pc:picChg>
        <pc:picChg chg="add mod">
          <ac:chgData name="KAJROLKAR, KARAN" userId="11e27ecb-65ae-47d8-98eb-d0bc6729934c" providerId="ADAL" clId="{0B2F6F70-2732-4EFC-8246-E84DB389EB97}" dt="2024-04-04T07:52:15.062" v="2199"/>
          <ac:picMkLst>
            <pc:docMk/>
            <pc:sldMk cId="1534425624" sldId="283"/>
            <ac:picMk id="33" creationId="{13C5CDD1-C93B-662B-4321-62936A493B63}"/>
          </ac:picMkLst>
        </pc:picChg>
        <pc:picChg chg="add mod">
          <ac:chgData name="KAJROLKAR, KARAN" userId="11e27ecb-65ae-47d8-98eb-d0bc6729934c" providerId="ADAL" clId="{0B2F6F70-2732-4EFC-8246-E84DB389EB97}" dt="2024-04-04T07:56:09.256" v="2236" actId="1076"/>
          <ac:picMkLst>
            <pc:docMk/>
            <pc:sldMk cId="1534425624" sldId="283"/>
            <ac:picMk id="39" creationId="{E8661927-F4E6-97C4-30E2-26D3A29E74F9}"/>
          </ac:picMkLst>
        </pc:picChg>
        <pc:picChg chg="add mod">
          <ac:chgData name="KAJROLKAR, KARAN" userId="11e27ecb-65ae-47d8-98eb-d0bc6729934c" providerId="ADAL" clId="{0B2F6F70-2732-4EFC-8246-E84DB389EB97}" dt="2024-04-04T14:22:40.465" v="6230"/>
          <ac:picMkLst>
            <pc:docMk/>
            <pc:sldMk cId="1534425624" sldId="283"/>
            <ac:picMk id="42" creationId="{AD65E2E8-3618-0708-FB68-E77FCD95E01E}"/>
          </ac:picMkLst>
        </pc:picChg>
      </pc:sldChg>
      <pc:sldChg chg="addSp delSp modSp add mod ord">
        <pc:chgData name="KAJROLKAR, KARAN" userId="11e27ecb-65ae-47d8-98eb-d0bc6729934c" providerId="ADAL" clId="{0B2F6F70-2732-4EFC-8246-E84DB389EB97}" dt="2024-04-04T14:22:47.518" v="6232"/>
        <pc:sldMkLst>
          <pc:docMk/>
          <pc:sldMk cId="1046332467" sldId="284"/>
        </pc:sldMkLst>
        <pc:spChg chg="mod">
          <ac:chgData name="KAJROLKAR, KARAN" userId="11e27ecb-65ae-47d8-98eb-d0bc6729934c" providerId="ADAL" clId="{0B2F6F70-2732-4EFC-8246-E84DB389EB97}" dt="2024-04-04T07:59:12.021" v="2288"/>
          <ac:spMkLst>
            <pc:docMk/>
            <pc:sldMk cId="1046332467" sldId="284"/>
            <ac:spMk id="3" creationId="{57E591ED-6210-97E2-31D5-70354F3F733D}"/>
          </ac:spMkLst>
        </pc:spChg>
        <pc:spChg chg="mod">
          <ac:chgData name="KAJROLKAR, KARAN" userId="11e27ecb-65ae-47d8-98eb-d0bc6729934c" providerId="ADAL" clId="{0B2F6F70-2732-4EFC-8246-E84DB389EB97}" dt="2024-04-04T07:59:12.021" v="2288"/>
          <ac:spMkLst>
            <pc:docMk/>
            <pc:sldMk cId="1046332467" sldId="284"/>
            <ac:spMk id="5" creationId="{BD9346FC-650D-A323-D689-9F0FF1A6183E}"/>
          </ac:spMkLst>
        </pc:spChg>
        <pc:spChg chg="mod">
          <ac:chgData name="KAJROLKAR, KARAN" userId="11e27ecb-65ae-47d8-98eb-d0bc6729934c" providerId="ADAL" clId="{0B2F6F70-2732-4EFC-8246-E84DB389EB97}" dt="2024-04-04T07:59:12.021" v="2288"/>
          <ac:spMkLst>
            <pc:docMk/>
            <pc:sldMk cId="1046332467" sldId="284"/>
            <ac:spMk id="6" creationId="{AA345621-F46E-CC3C-005E-894FF467658F}"/>
          </ac:spMkLst>
        </pc:spChg>
        <pc:spChg chg="mod">
          <ac:chgData name="KAJROLKAR, KARAN" userId="11e27ecb-65ae-47d8-98eb-d0bc6729934c" providerId="ADAL" clId="{0B2F6F70-2732-4EFC-8246-E84DB389EB97}" dt="2024-04-04T07:59:12.021" v="2288"/>
          <ac:spMkLst>
            <pc:docMk/>
            <pc:sldMk cId="1046332467" sldId="284"/>
            <ac:spMk id="8" creationId="{905663EE-C037-19AB-748B-F13AC4528A3B}"/>
          </ac:spMkLst>
        </pc:spChg>
        <pc:spChg chg="mod">
          <ac:chgData name="KAJROLKAR, KARAN" userId="11e27ecb-65ae-47d8-98eb-d0bc6729934c" providerId="ADAL" clId="{0B2F6F70-2732-4EFC-8246-E84DB389EB97}" dt="2024-04-04T07:58:40.180" v="2287" actId="20577"/>
          <ac:spMkLst>
            <pc:docMk/>
            <pc:sldMk cId="1046332467" sldId="284"/>
            <ac:spMk id="9" creationId="{8C594234-43DD-261B-FA84-94707FA990AF}"/>
          </ac:spMkLst>
        </pc:spChg>
        <pc:spChg chg="mod">
          <ac:chgData name="KAJROLKAR, KARAN" userId="11e27ecb-65ae-47d8-98eb-d0bc6729934c" providerId="ADAL" clId="{0B2F6F70-2732-4EFC-8246-E84DB389EB97}" dt="2024-04-04T07:59:12.021" v="2288"/>
          <ac:spMkLst>
            <pc:docMk/>
            <pc:sldMk cId="1046332467" sldId="284"/>
            <ac:spMk id="10" creationId="{A62F8856-F80C-00CE-3CD8-C33BD408DED7}"/>
          </ac:spMkLst>
        </pc:spChg>
        <pc:spChg chg="mod topLvl">
          <ac:chgData name="KAJROLKAR, KARAN" userId="11e27ecb-65ae-47d8-98eb-d0bc6729934c" providerId="ADAL" clId="{0B2F6F70-2732-4EFC-8246-E84DB389EB97}" dt="2024-04-04T08:03:34.342" v="2332" actId="164"/>
          <ac:spMkLst>
            <pc:docMk/>
            <pc:sldMk cId="1046332467" sldId="284"/>
            <ac:spMk id="13" creationId="{7476488A-44BD-A66F-BBD7-F0DB4A2588B7}"/>
          </ac:spMkLst>
        </pc:spChg>
        <pc:spChg chg="mod topLvl">
          <ac:chgData name="KAJROLKAR, KARAN" userId="11e27ecb-65ae-47d8-98eb-d0bc6729934c" providerId="ADAL" clId="{0B2F6F70-2732-4EFC-8246-E84DB389EB97}" dt="2024-04-04T08:11:48.616" v="2399" actId="688"/>
          <ac:spMkLst>
            <pc:docMk/>
            <pc:sldMk cId="1046332467" sldId="284"/>
            <ac:spMk id="14" creationId="{0BC99672-FC97-483E-26F8-046BE5463F7F}"/>
          </ac:spMkLst>
        </pc:spChg>
        <pc:spChg chg="del mod topLvl">
          <ac:chgData name="KAJROLKAR, KARAN" userId="11e27ecb-65ae-47d8-98eb-d0bc6729934c" providerId="ADAL" clId="{0B2F6F70-2732-4EFC-8246-E84DB389EB97}" dt="2024-04-04T08:08:27.322" v="2380" actId="478"/>
          <ac:spMkLst>
            <pc:docMk/>
            <pc:sldMk cId="1046332467" sldId="284"/>
            <ac:spMk id="15" creationId="{DD56CB01-9F14-846D-5A3D-B90D1AB6E601}"/>
          </ac:spMkLst>
        </pc:spChg>
        <pc:spChg chg="mod topLvl">
          <ac:chgData name="KAJROLKAR, KARAN" userId="11e27ecb-65ae-47d8-98eb-d0bc6729934c" providerId="ADAL" clId="{0B2F6F70-2732-4EFC-8246-E84DB389EB97}" dt="2024-04-04T08:12:10.747" v="2404" actId="1076"/>
          <ac:spMkLst>
            <pc:docMk/>
            <pc:sldMk cId="1046332467" sldId="284"/>
            <ac:spMk id="16" creationId="{4957266F-BBC9-CD8E-AC27-6411ADA0B22A}"/>
          </ac:spMkLst>
        </pc:spChg>
        <pc:spChg chg="mod topLvl">
          <ac:chgData name="KAJROLKAR, KARAN" userId="11e27ecb-65ae-47d8-98eb-d0bc6729934c" providerId="ADAL" clId="{0B2F6F70-2732-4EFC-8246-E84DB389EB97}" dt="2024-04-04T08:12:27.271" v="2407" actId="1076"/>
          <ac:spMkLst>
            <pc:docMk/>
            <pc:sldMk cId="1046332467" sldId="284"/>
            <ac:spMk id="17" creationId="{E2818ADE-C115-29A0-68E3-E45C55A11FEF}"/>
          </ac:spMkLst>
        </pc:spChg>
        <pc:spChg chg="add mod">
          <ac:chgData name="KAJROLKAR, KARAN" userId="11e27ecb-65ae-47d8-98eb-d0bc6729934c" providerId="ADAL" clId="{0B2F6F70-2732-4EFC-8246-E84DB389EB97}" dt="2024-04-04T08:13:00.064" v="2410" actId="14100"/>
          <ac:spMkLst>
            <pc:docMk/>
            <pc:sldMk cId="1046332467" sldId="284"/>
            <ac:spMk id="18" creationId="{D4445571-5C43-0203-27D3-4C3AD6B80B26}"/>
          </ac:spMkLst>
        </pc:spChg>
        <pc:spChg chg="add del mod">
          <ac:chgData name="KAJROLKAR, KARAN" userId="11e27ecb-65ae-47d8-98eb-d0bc6729934c" providerId="ADAL" clId="{0B2F6F70-2732-4EFC-8246-E84DB389EB97}" dt="2024-04-04T08:01:43.493" v="2318" actId="11529"/>
          <ac:spMkLst>
            <pc:docMk/>
            <pc:sldMk cId="1046332467" sldId="284"/>
            <ac:spMk id="19" creationId="{9CB469F5-B289-7E1E-D272-1656C7670812}"/>
          </ac:spMkLst>
        </pc:spChg>
        <pc:spChg chg="add mod">
          <ac:chgData name="KAJROLKAR, KARAN" userId="11e27ecb-65ae-47d8-98eb-d0bc6729934c" providerId="ADAL" clId="{0B2F6F70-2732-4EFC-8246-E84DB389EB97}" dt="2024-04-04T08:04:17.630" v="2342" actId="14100"/>
          <ac:spMkLst>
            <pc:docMk/>
            <pc:sldMk cId="1046332467" sldId="284"/>
            <ac:spMk id="20" creationId="{4A575912-51D0-F915-4FC4-0FC851E33B2D}"/>
          </ac:spMkLst>
        </pc:spChg>
        <pc:spChg chg="add mod">
          <ac:chgData name="KAJROLKAR, KARAN" userId="11e27ecb-65ae-47d8-98eb-d0bc6729934c" providerId="ADAL" clId="{0B2F6F70-2732-4EFC-8246-E84DB389EB97}" dt="2024-04-04T08:04:53.131" v="2347" actId="14100"/>
          <ac:spMkLst>
            <pc:docMk/>
            <pc:sldMk cId="1046332467" sldId="284"/>
            <ac:spMk id="22" creationId="{7F8C041B-E4CC-C8F9-152A-06E1A71FDDBA}"/>
          </ac:spMkLst>
        </pc:spChg>
        <pc:spChg chg="add mod">
          <ac:chgData name="KAJROLKAR, KARAN" userId="11e27ecb-65ae-47d8-98eb-d0bc6729934c" providerId="ADAL" clId="{0B2F6F70-2732-4EFC-8246-E84DB389EB97}" dt="2024-04-04T08:05:12.480" v="2352" actId="14100"/>
          <ac:spMkLst>
            <pc:docMk/>
            <pc:sldMk cId="1046332467" sldId="284"/>
            <ac:spMk id="23" creationId="{9516C3A4-421C-87F7-9701-C817F21E7D17}"/>
          </ac:spMkLst>
        </pc:spChg>
        <pc:spChg chg="add mod">
          <ac:chgData name="KAJROLKAR, KARAN" userId="11e27ecb-65ae-47d8-98eb-d0bc6729934c" providerId="ADAL" clId="{0B2F6F70-2732-4EFC-8246-E84DB389EB97}" dt="2024-04-04T08:05:41.987" v="2358" actId="1076"/>
          <ac:spMkLst>
            <pc:docMk/>
            <pc:sldMk cId="1046332467" sldId="284"/>
            <ac:spMk id="24" creationId="{EB512F94-ACE7-974B-5058-83DC293F2D15}"/>
          </ac:spMkLst>
        </pc:spChg>
        <pc:spChg chg="add mod">
          <ac:chgData name="KAJROLKAR, KARAN" userId="11e27ecb-65ae-47d8-98eb-d0bc6729934c" providerId="ADAL" clId="{0B2F6F70-2732-4EFC-8246-E84DB389EB97}" dt="2024-04-04T08:46:05.140" v="3305" actId="20577"/>
          <ac:spMkLst>
            <pc:docMk/>
            <pc:sldMk cId="1046332467" sldId="284"/>
            <ac:spMk id="26" creationId="{83139F94-35CA-6150-12D2-63E0ABE3EFAB}"/>
          </ac:spMkLst>
        </pc:spChg>
        <pc:spChg chg="add mod">
          <ac:chgData name="KAJROLKAR, KARAN" userId="11e27ecb-65ae-47d8-98eb-d0bc6729934c" providerId="ADAL" clId="{0B2F6F70-2732-4EFC-8246-E84DB389EB97}" dt="2024-04-04T09:57:12.630" v="3490" actId="20577"/>
          <ac:spMkLst>
            <pc:docMk/>
            <pc:sldMk cId="1046332467" sldId="284"/>
            <ac:spMk id="27" creationId="{8DDE933B-665A-58C5-7A71-71803FD08A24}"/>
          </ac:spMkLst>
        </pc:spChg>
        <pc:spChg chg="add mod">
          <ac:chgData name="KAJROLKAR, KARAN" userId="11e27ecb-65ae-47d8-98eb-d0bc6729934c" providerId="ADAL" clId="{0B2F6F70-2732-4EFC-8246-E84DB389EB97}" dt="2024-04-04T10:44:17.728" v="4012" actId="20577"/>
          <ac:spMkLst>
            <pc:docMk/>
            <pc:sldMk cId="1046332467" sldId="284"/>
            <ac:spMk id="28" creationId="{0EAD217A-42DC-7C8A-0FE3-8422B16944BF}"/>
          </ac:spMkLst>
        </pc:spChg>
        <pc:spChg chg="add del">
          <ac:chgData name="KAJROLKAR, KARAN" userId="11e27ecb-65ae-47d8-98eb-d0bc6729934c" providerId="ADAL" clId="{0B2F6F70-2732-4EFC-8246-E84DB389EB97}" dt="2024-04-04T08:38:13.438" v="3094"/>
          <ac:spMkLst>
            <pc:docMk/>
            <pc:sldMk cId="1046332467" sldId="284"/>
            <ac:spMk id="29" creationId="{497FC795-E1F9-4630-0BC2-941781A0E86A}"/>
          </ac:spMkLst>
        </pc:spChg>
        <pc:spChg chg="add del">
          <ac:chgData name="KAJROLKAR, KARAN" userId="11e27ecb-65ae-47d8-98eb-d0bc6729934c" providerId="ADAL" clId="{0B2F6F70-2732-4EFC-8246-E84DB389EB97}" dt="2024-04-04T08:39:11.118" v="3135"/>
          <ac:spMkLst>
            <pc:docMk/>
            <pc:sldMk cId="1046332467" sldId="284"/>
            <ac:spMk id="30" creationId="{519FB65D-7D6B-34E1-1857-19EF51A0715F}"/>
          </ac:spMkLst>
        </pc:spChg>
        <pc:spChg chg="add del">
          <ac:chgData name="KAJROLKAR, KARAN" userId="11e27ecb-65ae-47d8-98eb-d0bc6729934c" providerId="ADAL" clId="{0B2F6F70-2732-4EFC-8246-E84DB389EB97}" dt="2024-04-04T08:41:59.546" v="3211"/>
          <ac:spMkLst>
            <pc:docMk/>
            <pc:sldMk cId="1046332467" sldId="284"/>
            <ac:spMk id="31" creationId="{6E6D5EDE-C06C-1579-20E9-B592380EE796}"/>
          </ac:spMkLst>
        </pc:spChg>
        <pc:grpChg chg="add del mod">
          <ac:chgData name="KAJROLKAR, KARAN" userId="11e27ecb-65ae-47d8-98eb-d0bc6729934c" providerId="ADAL" clId="{0B2F6F70-2732-4EFC-8246-E84DB389EB97}" dt="2024-04-04T07:59:15.391" v="2291"/>
          <ac:grpSpMkLst>
            <pc:docMk/>
            <pc:sldMk cId="1046332467" sldId="284"/>
            <ac:grpSpMk id="2" creationId="{61D4F730-596B-B328-04FC-1FE7E865848E}"/>
          </ac:grpSpMkLst>
        </pc:grpChg>
        <pc:grpChg chg="add del mod">
          <ac:chgData name="KAJROLKAR, KARAN" userId="11e27ecb-65ae-47d8-98eb-d0bc6729934c" providerId="ADAL" clId="{0B2F6F70-2732-4EFC-8246-E84DB389EB97}" dt="2024-04-04T08:00:12.544" v="2299" actId="165"/>
          <ac:grpSpMkLst>
            <pc:docMk/>
            <pc:sldMk cId="1046332467" sldId="284"/>
            <ac:grpSpMk id="12" creationId="{40003B21-24D6-84DF-486A-613624CCFB86}"/>
          </ac:grpSpMkLst>
        </pc:grpChg>
        <pc:grpChg chg="add mod">
          <ac:chgData name="KAJROLKAR, KARAN" userId="11e27ecb-65ae-47d8-98eb-d0bc6729934c" providerId="ADAL" clId="{0B2F6F70-2732-4EFC-8246-E84DB389EB97}" dt="2024-04-04T08:11:21.270" v="2392" actId="1076"/>
          <ac:grpSpMkLst>
            <pc:docMk/>
            <pc:sldMk cId="1046332467" sldId="284"/>
            <ac:grpSpMk id="21" creationId="{0C59E702-0533-23FE-ADE6-D4688C652EAE}"/>
          </ac:grpSpMkLst>
        </pc:grpChg>
        <pc:grpChg chg="add mod">
          <ac:chgData name="KAJROLKAR, KARAN" userId="11e27ecb-65ae-47d8-98eb-d0bc6729934c" providerId="ADAL" clId="{0B2F6F70-2732-4EFC-8246-E84DB389EB97}" dt="2024-04-04T08:10:13.821" v="2382" actId="688"/>
          <ac:grpSpMkLst>
            <pc:docMk/>
            <pc:sldMk cId="1046332467" sldId="284"/>
            <ac:grpSpMk id="25" creationId="{3A3B4D12-487A-37A0-C29E-540C5DE11F54}"/>
          </ac:grpSpMkLst>
        </pc:grpChg>
        <pc:picChg chg="add del mod">
          <ac:chgData name="KAJROLKAR, KARAN" userId="11e27ecb-65ae-47d8-98eb-d0bc6729934c" providerId="ADAL" clId="{0B2F6F70-2732-4EFC-8246-E84DB389EB97}" dt="2024-04-04T09:56:18.264" v="3435" actId="1076"/>
          <ac:picMkLst>
            <pc:docMk/>
            <pc:sldMk cId="1046332467" sldId="284"/>
            <ac:picMk id="4" creationId="{5B83E0ED-D14A-1C7E-C7A5-06F94859C7DC}"/>
          </ac:picMkLst>
        </pc:picChg>
        <pc:picChg chg="add mod">
          <ac:chgData name="KAJROLKAR, KARAN" userId="11e27ecb-65ae-47d8-98eb-d0bc6729934c" providerId="ADAL" clId="{0B2F6F70-2732-4EFC-8246-E84DB389EB97}" dt="2024-04-04T14:22:47.518" v="6232"/>
          <ac:picMkLst>
            <pc:docMk/>
            <pc:sldMk cId="1046332467" sldId="284"/>
            <ac:picMk id="32" creationId="{B8804058-64D5-62F0-599A-D23131C1CB08}"/>
          </ac:picMkLst>
        </pc:picChg>
      </pc:sldChg>
      <pc:sldChg chg="addSp delSp add del setBg delDesignElem">
        <pc:chgData name="KAJROLKAR, KARAN" userId="11e27ecb-65ae-47d8-98eb-d0bc6729934c" providerId="ADAL" clId="{0B2F6F70-2732-4EFC-8246-E84DB389EB97}" dt="2024-04-04T07:58:02.186" v="2242"/>
        <pc:sldMkLst>
          <pc:docMk/>
          <pc:sldMk cId="2914863751" sldId="284"/>
        </pc:sldMkLst>
        <pc:spChg chg="add del">
          <ac:chgData name="KAJROLKAR, KARAN" userId="11e27ecb-65ae-47d8-98eb-d0bc6729934c" providerId="ADAL" clId="{0B2F6F70-2732-4EFC-8246-E84DB389EB97}" dt="2024-04-04T07:58:02.186" v="2242"/>
          <ac:spMkLst>
            <pc:docMk/>
            <pc:sldMk cId="2914863751" sldId="284"/>
            <ac:spMk id="83" creationId="{71B2258F-86CA-4D4D-8270-BC05FCDEBFB3}"/>
          </ac:spMkLst>
        </pc:spChg>
      </pc:sldChg>
      <pc:sldChg chg="addSp delSp add del setBg delDesignElem">
        <pc:chgData name="KAJROLKAR, KARAN" userId="11e27ecb-65ae-47d8-98eb-d0bc6729934c" providerId="ADAL" clId="{0B2F6F70-2732-4EFC-8246-E84DB389EB97}" dt="2024-04-04T08:47:49.026" v="3314"/>
        <pc:sldMkLst>
          <pc:docMk/>
          <pc:sldMk cId="1126397795" sldId="285"/>
        </pc:sldMkLst>
        <pc:spChg chg="add del">
          <ac:chgData name="KAJROLKAR, KARAN" userId="11e27ecb-65ae-47d8-98eb-d0bc6729934c" providerId="ADAL" clId="{0B2F6F70-2732-4EFC-8246-E84DB389EB97}" dt="2024-04-04T08:47:49.026" v="3314"/>
          <ac:spMkLst>
            <pc:docMk/>
            <pc:sldMk cId="1126397795" sldId="285"/>
            <ac:spMk id="83" creationId="{71B2258F-86CA-4D4D-8270-BC05FCDEBFB3}"/>
          </ac:spMkLst>
        </pc:spChg>
      </pc:sldChg>
      <pc:sldChg chg="addSp delSp modSp add mod ord">
        <pc:chgData name="KAJROLKAR, KARAN" userId="11e27ecb-65ae-47d8-98eb-d0bc6729934c" providerId="ADAL" clId="{0B2F6F70-2732-4EFC-8246-E84DB389EB97}" dt="2024-04-04T14:22:42.323" v="6231"/>
        <pc:sldMkLst>
          <pc:docMk/>
          <pc:sldMk cId="2267454975" sldId="285"/>
        </pc:sldMkLst>
        <pc:spChg chg="add del mod">
          <ac:chgData name="KAJROLKAR, KARAN" userId="11e27ecb-65ae-47d8-98eb-d0bc6729934c" providerId="ADAL" clId="{0B2F6F70-2732-4EFC-8246-E84DB389EB97}" dt="2024-04-04T10:10:23.039" v="3668" actId="478"/>
          <ac:spMkLst>
            <pc:docMk/>
            <pc:sldMk cId="2267454975" sldId="285"/>
            <ac:spMk id="2" creationId="{D30DCADC-7057-55FA-1E26-1224D792CEA9}"/>
          </ac:spMkLst>
        </pc:spChg>
        <pc:spChg chg="add del mod">
          <ac:chgData name="KAJROLKAR, KARAN" userId="11e27ecb-65ae-47d8-98eb-d0bc6729934c" providerId="ADAL" clId="{0B2F6F70-2732-4EFC-8246-E84DB389EB97}" dt="2024-04-04T10:11:36.363" v="3738" actId="478"/>
          <ac:spMkLst>
            <pc:docMk/>
            <pc:sldMk cId="2267454975" sldId="285"/>
            <ac:spMk id="3" creationId="{48356AC9-A151-E0CB-F249-B7BA3D7FD189}"/>
          </ac:spMkLst>
        </pc:spChg>
        <pc:spChg chg="add del mod">
          <ac:chgData name="KAJROLKAR, KARAN" userId="11e27ecb-65ae-47d8-98eb-d0bc6729934c" providerId="ADAL" clId="{0B2F6F70-2732-4EFC-8246-E84DB389EB97}" dt="2024-04-04T10:10:53.122" v="3675" actId="478"/>
          <ac:spMkLst>
            <pc:docMk/>
            <pc:sldMk cId="2267454975" sldId="285"/>
            <ac:spMk id="5" creationId="{FC13B554-AE15-B4A8-409E-6F3B5013F804}"/>
          </ac:spMkLst>
        </pc:spChg>
        <pc:spChg chg="add del mod topLvl">
          <ac:chgData name="KAJROLKAR, KARAN" userId="11e27ecb-65ae-47d8-98eb-d0bc6729934c" providerId="ADAL" clId="{0B2F6F70-2732-4EFC-8246-E84DB389EB97}" dt="2024-04-04T10:33:05.734" v="3962" actId="478"/>
          <ac:spMkLst>
            <pc:docMk/>
            <pc:sldMk cId="2267454975" sldId="285"/>
            <ac:spMk id="6" creationId="{4F783C3F-F3DB-DF15-C257-E2312062CA39}"/>
          </ac:spMkLst>
        </pc:spChg>
        <pc:spChg chg="add del mod topLvl">
          <ac:chgData name="KAJROLKAR, KARAN" userId="11e27ecb-65ae-47d8-98eb-d0bc6729934c" providerId="ADAL" clId="{0B2F6F70-2732-4EFC-8246-E84DB389EB97}" dt="2024-04-04T10:33:19.198" v="3966" actId="478"/>
          <ac:spMkLst>
            <pc:docMk/>
            <pc:sldMk cId="2267454975" sldId="285"/>
            <ac:spMk id="8" creationId="{486EA748-1285-AD1F-2D66-A0B655C1FC66}"/>
          </ac:spMkLst>
        </pc:spChg>
        <pc:spChg chg="del mod">
          <ac:chgData name="KAJROLKAR, KARAN" userId="11e27ecb-65ae-47d8-98eb-d0bc6729934c" providerId="ADAL" clId="{0B2F6F70-2732-4EFC-8246-E84DB389EB97}" dt="2024-04-04T10:34:29.035" v="3986" actId="21"/>
          <ac:spMkLst>
            <pc:docMk/>
            <pc:sldMk cId="2267454975" sldId="285"/>
            <ac:spMk id="9" creationId="{8C594234-43DD-261B-FA84-94707FA990AF}"/>
          </ac:spMkLst>
        </pc:spChg>
        <pc:spChg chg="add del mod topLvl">
          <ac:chgData name="KAJROLKAR, KARAN" userId="11e27ecb-65ae-47d8-98eb-d0bc6729934c" providerId="ADAL" clId="{0B2F6F70-2732-4EFC-8246-E84DB389EB97}" dt="2024-04-04T10:33:24.621" v="3967" actId="478"/>
          <ac:spMkLst>
            <pc:docMk/>
            <pc:sldMk cId="2267454975" sldId="285"/>
            <ac:spMk id="10" creationId="{704ACA34-AC92-E567-5A2A-C92727ECA061}"/>
          </ac:spMkLst>
        </pc:spChg>
        <pc:spChg chg="add del mod topLvl">
          <ac:chgData name="KAJROLKAR, KARAN" userId="11e27ecb-65ae-47d8-98eb-d0bc6729934c" providerId="ADAL" clId="{0B2F6F70-2732-4EFC-8246-E84DB389EB97}" dt="2024-04-04T10:32:48.188" v="3958" actId="478"/>
          <ac:spMkLst>
            <pc:docMk/>
            <pc:sldMk cId="2267454975" sldId="285"/>
            <ac:spMk id="16" creationId="{0D55298A-C7B0-58A9-C404-56B5C8671B2E}"/>
          </ac:spMkLst>
        </pc:spChg>
        <pc:spChg chg="add del mod topLvl">
          <ac:chgData name="KAJROLKAR, KARAN" userId="11e27ecb-65ae-47d8-98eb-d0bc6729934c" providerId="ADAL" clId="{0B2F6F70-2732-4EFC-8246-E84DB389EB97}" dt="2024-04-04T10:33:19.198" v="3966" actId="478"/>
          <ac:spMkLst>
            <pc:docMk/>
            <pc:sldMk cId="2267454975" sldId="285"/>
            <ac:spMk id="17" creationId="{C2834A3D-A09E-0C5A-3E8A-953F9A6185C7}"/>
          </ac:spMkLst>
        </pc:spChg>
        <pc:spChg chg="add del mod topLvl">
          <ac:chgData name="KAJROLKAR, KARAN" userId="11e27ecb-65ae-47d8-98eb-d0bc6729934c" providerId="ADAL" clId="{0B2F6F70-2732-4EFC-8246-E84DB389EB97}" dt="2024-04-04T10:33:24.621" v="3967" actId="478"/>
          <ac:spMkLst>
            <pc:docMk/>
            <pc:sldMk cId="2267454975" sldId="285"/>
            <ac:spMk id="18" creationId="{9B529568-3ACA-88C4-53C2-C38E3F6A5BFF}"/>
          </ac:spMkLst>
        </pc:spChg>
        <pc:spChg chg="add del mod topLvl">
          <ac:chgData name="KAJROLKAR, KARAN" userId="11e27ecb-65ae-47d8-98eb-d0bc6729934c" providerId="ADAL" clId="{0B2F6F70-2732-4EFC-8246-E84DB389EB97}" dt="2024-04-04T10:32:51.527" v="3959" actId="478"/>
          <ac:spMkLst>
            <pc:docMk/>
            <pc:sldMk cId="2267454975" sldId="285"/>
            <ac:spMk id="19" creationId="{2F632D3B-F1EE-E565-6129-C7EEA2A679F5}"/>
          </ac:spMkLst>
        </pc:spChg>
        <pc:spChg chg="add del mod topLvl">
          <ac:chgData name="KAJROLKAR, KARAN" userId="11e27ecb-65ae-47d8-98eb-d0bc6729934c" providerId="ADAL" clId="{0B2F6F70-2732-4EFC-8246-E84DB389EB97}" dt="2024-04-04T10:33:19.198" v="3966" actId="478"/>
          <ac:spMkLst>
            <pc:docMk/>
            <pc:sldMk cId="2267454975" sldId="285"/>
            <ac:spMk id="20" creationId="{F8AD89EE-75E0-FBFA-1820-68A9517930A5}"/>
          </ac:spMkLst>
        </pc:spChg>
        <pc:spChg chg="add del mod topLvl">
          <ac:chgData name="KAJROLKAR, KARAN" userId="11e27ecb-65ae-47d8-98eb-d0bc6729934c" providerId="ADAL" clId="{0B2F6F70-2732-4EFC-8246-E84DB389EB97}" dt="2024-04-04T10:33:24.621" v="3967" actId="478"/>
          <ac:spMkLst>
            <pc:docMk/>
            <pc:sldMk cId="2267454975" sldId="285"/>
            <ac:spMk id="21" creationId="{A68F878B-B26A-429B-2FDF-75CE7BB92C7D}"/>
          </ac:spMkLst>
        </pc:spChg>
        <pc:spChg chg="add del mod topLvl">
          <ac:chgData name="KAJROLKAR, KARAN" userId="11e27ecb-65ae-47d8-98eb-d0bc6729934c" providerId="ADAL" clId="{0B2F6F70-2732-4EFC-8246-E84DB389EB97}" dt="2024-04-04T10:33:24.621" v="3967" actId="478"/>
          <ac:spMkLst>
            <pc:docMk/>
            <pc:sldMk cId="2267454975" sldId="285"/>
            <ac:spMk id="22" creationId="{D60081F5-5AA5-A7E7-119C-E9673209AABD}"/>
          </ac:spMkLst>
        </pc:spChg>
        <pc:spChg chg="add del mod topLvl">
          <ac:chgData name="KAJROLKAR, KARAN" userId="11e27ecb-65ae-47d8-98eb-d0bc6729934c" providerId="ADAL" clId="{0B2F6F70-2732-4EFC-8246-E84DB389EB97}" dt="2024-04-04T10:33:19.198" v="3966" actId="478"/>
          <ac:spMkLst>
            <pc:docMk/>
            <pc:sldMk cId="2267454975" sldId="285"/>
            <ac:spMk id="23" creationId="{917959C9-0C72-3AD1-2241-BDAC68BDF5FE}"/>
          </ac:spMkLst>
        </pc:spChg>
        <pc:spChg chg="add del mod topLvl">
          <ac:chgData name="KAJROLKAR, KARAN" userId="11e27ecb-65ae-47d8-98eb-d0bc6729934c" providerId="ADAL" clId="{0B2F6F70-2732-4EFC-8246-E84DB389EB97}" dt="2024-04-04T10:32:58.409" v="3960" actId="478"/>
          <ac:spMkLst>
            <pc:docMk/>
            <pc:sldMk cId="2267454975" sldId="285"/>
            <ac:spMk id="24" creationId="{1B551C7B-F894-4A3B-1D99-9B92BCEF47E9}"/>
          </ac:spMkLst>
        </pc:spChg>
        <pc:spChg chg="add del mod topLvl">
          <ac:chgData name="KAJROLKAR, KARAN" userId="11e27ecb-65ae-47d8-98eb-d0bc6729934c" providerId="ADAL" clId="{0B2F6F70-2732-4EFC-8246-E84DB389EB97}" dt="2024-04-04T10:33:02.117" v="3961" actId="478"/>
          <ac:spMkLst>
            <pc:docMk/>
            <pc:sldMk cId="2267454975" sldId="285"/>
            <ac:spMk id="25" creationId="{80176B6A-32CB-9D8F-1849-565442A0F820}"/>
          </ac:spMkLst>
        </pc:spChg>
        <pc:spChg chg="add del mod topLvl">
          <ac:chgData name="KAJROLKAR, KARAN" userId="11e27ecb-65ae-47d8-98eb-d0bc6729934c" providerId="ADAL" clId="{0B2F6F70-2732-4EFC-8246-E84DB389EB97}" dt="2024-04-04T10:33:19.198" v="3966" actId="478"/>
          <ac:spMkLst>
            <pc:docMk/>
            <pc:sldMk cId="2267454975" sldId="285"/>
            <ac:spMk id="26" creationId="{DD29AF7F-F3FD-B30C-778A-5AFB4FCA19A2}"/>
          </ac:spMkLst>
        </pc:spChg>
        <pc:spChg chg="add del mod topLvl">
          <ac:chgData name="KAJROLKAR, KARAN" userId="11e27ecb-65ae-47d8-98eb-d0bc6729934c" providerId="ADAL" clId="{0B2F6F70-2732-4EFC-8246-E84DB389EB97}" dt="2024-04-04T10:33:24.621" v="3967" actId="478"/>
          <ac:spMkLst>
            <pc:docMk/>
            <pc:sldMk cId="2267454975" sldId="285"/>
            <ac:spMk id="27" creationId="{6EEBD518-39A2-2EDE-1819-C44E911A7045}"/>
          </ac:spMkLst>
        </pc:spChg>
        <pc:spChg chg="add del mod">
          <ac:chgData name="KAJROLKAR, KARAN" userId="11e27ecb-65ae-47d8-98eb-d0bc6729934c" providerId="ADAL" clId="{0B2F6F70-2732-4EFC-8246-E84DB389EB97}" dt="2024-04-04T10:26:02.637" v="3822"/>
          <ac:spMkLst>
            <pc:docMk/>
            <pc:sldMk cId="2267454975" sldId="285"/>
            <ac:spMk id="28" creationId="{0F016246-D8E1-B6A2-453C-C96B9FE46B47}"/>
          </ac:spMkLst>
        </pc:spChg>
        <pc:spChg chg="add del mod">
          <ac:chgData name="KAJROLKAR, KARAN" userId="11e27ecb-65ae-47d8-98eb-d0bc6729934c" providerId="ADAL" clId="{0B2F6F70-2732-4EFC-8246-E84DB389EB97}" dt="2024-04-04T10:26:09.763" v="3824"/>
          <ac:spMkLst>
            <pc:docMk/>
            <pc:sldMk cId="2267454975" sldId="285"/>
            <ac:spMk id="29" creationId="{4D083A58-5C67-B9B5-B235-2E0A29AC2B49}"/>
          </ac:spMkLst>
        </pc:spChg>
        <pc:spChg chg="add mod">
          <ac:chgData name="KAJROLKAR, KARAN" userId="11e27ecb-65ae-47d8-98eb-d0bc6729934c" providerId="ADAL" clId="{0B2F6F70-2732-4EFC-8246-E84DB389EB97}" dt="2024-04-04T12:14:05.369" v="5052" actId="1076"/>
          <ac:spMkLst>
            <pc:docMk/>
            <pc:sldMk cId="2267454975" sldId="285"/>
            <ac:spMk id="30" creationId="{B143033A-5631-AC9E-6BC3-F6E85751403E}"/>
          </ac:spMkLst>
        </pc:spChg>
        <pc:spChg chg="add mod">
          <ac:chgData name="KAJROLKAR, KARAN" userId="11e27ecb-65ae-47d8-98eb-d0bc6729934c" providerId="ADAL" clId="{0B2F6F70-2732-4EFC-8246-E84DB389EB97}" dt="2024-04-04T10:35:17.359" v="3990" actId="1076"/>
          <ac:spMkLst>
            <pc:docMk/>
            <pc:sldMk cId="2267454975" sldId="285"/>
            <ac:spMk id="34" creationId="{6EC9C35A-292E-17D7-E780-CC9E9A8B8E71}"/>
          </ac:spMkLst>
        </pc:spChg>
        <pc:spChg chg="add mod">
          <ac:chgData name="KAJROLKAR, KARAN" userId="11e27ecb-65ae-47d8-98eb-d0bc6729934c" providerId="ADAL" clId="{0B2F6F70-2732-4EFC-8246-E84DB389EB97}" dt="2024-04-04T10:35:17.359" v="3990" actId="1076"/>
          <ac:spMkLst>
            <pc:docMk/>
            <pc:sldMk cId="2267454975" sldId="285"/>
            <ac:spMk id="35" creationId="{AF35508E-5B52-1DD3-1535-E2359D76D168}"/>
          </ac:spMkLst>
        </pc:spChg>
        <pc:spChg chg="add mod">
          <ac:chgData name="KAJROLKAR, KARAN" userId="11e27ecb-65ae-47d8-98eb-d0bc6729934c" providerId="ADAL" clId="{0B2F6F70-2732-4EFC-8246-E84DB389EB97}" dt="2024-04-04T10:35:17.359" v="3990" actId="1076"/>
          <ac:spMkLst>
            <pc:docMk/>
            <pc:sldMk cId="2267454975" sldId="285"/>
            <ac:spMk id="36" creationId="{1A97DB9B-1D60-DCA4-310D-A6D79729A500}"/>
          </ac:spMkLst>
        </pc:spChg>
        <pc:spChg chg="add mod">
          <ac:chgData name="KAJROLKAR, KARAN" userId="11e27ecb-65ae-47d8-98eb-d0bc6729934c" providerId="ADAL" clId="{0B2F6F70-2732-4EFC-8246-E84DB389EB97}" dt="2024-04-04T12:07:07.102" v="4830" actId="404"/>
          <ac:spMkLst>
            <pc:docMk/>
            <pc:sldMk cId="2267454975" sldId="285"/>
            <ac:spMk id="40" creationId="{A911D8C5-341F-E7B9-6DF8-25DF3A48FE85}"/>
          </ac:spMkLst>
        </pc:spChg>
        <pc:spChg chg="add mod">
          <ac:chgData name="KAJROLKAR, KARAN" userId="11e27ecb-65ae-47d8-98eb-d0bc6729934c" providerId="ADAL" clId="{0B2F6F70-2732-4EFC-8246-E84DB389EB97}" dt="2024-04-04T12:07:13.317" v="4831" actId="404"/>
          <ac:spMkLst>
            <pc:docMk/>
            <pc:sldMk cId="2267454975" sldId="285"/>
            <ac:spMk id="41" creationId="{FB03AC00-7790-597A-08FE-DDA8534F780D}"/>
          </ac:spMkLst>
        </pc:spChg>
        <pc:spChg chg="add mod">
          <ac:chgData name="KAJROLKAR, KARAN" userId="11e27ecb-65ae-47d8-98eb-d0bc6729934c" providerId="ADAL" clId="{0B2F6F70-2732-4EFC-8246-E84DB389EB97}" dt="2024-04-04T12:09:01.640" v="4836" actId="404"/>
          <ac:spMkLst>
            <pc:docMk/>
            <pc:sldMk cId="2267454975" sldId="285"/>
            <ac:spMk id="42" creationId="{BF8DCA78-E5D2-AB65-B1BD-B1B823FA04B1}"/>
          </ac:spMkLst>
        </pc:spChg>
        <pc:spChg chg="add mod">
          <ac:chgData name="KAJROLKAR, KARAN" userId="11e27ecb-65ae-47d8-98eb-d0bc6729934c" providerId="ADAL" clId="{0B2F6F70-2732-4EFC-8246-E84DB389EB97}" dt="2024-04-04T10:35:17.359" v="3990" actId="1076"/>
          <ac:spMkLst>
            <pc:docMk/>
            <pc:sldMk cId="2267454975" sldId="285"/>
            <ac:spMk id="43" creationId="{6C02B007-0A83-F995-5201-C47ADA029CE7}"/>
          </ac:spMkLst>
        </pc:spChg>
        <pc:spChg chg="add mod">
          <ac:chgData name="KAJROLKAR, KARAN" userId="11e27ecb-65ae-47d8-98eb-d0bc6729934c" providerId="ADAL" clId="{0B2F6F70-2732-4EFC-8246-E84DB389EB97}" dt="2024-04-04T10:35:17.359" v="3990" actId="1076"/>
          <ac:spMkLst>
            <pc:docMk/>
            <pc:sldMk cId="2267454975" sldId="285"/>
            <ac:spMk id="44" creationId="{A8D21865-3AC7-1BAE-8E12-3F435EB4DB46}"/>
          </ac:spMkLst>
        </pc:spChg>
        <pc:spChg chg="add mod">
          <ac:chgData name="KAJROLKAR, KARAN" userId="11e27ecb-65ae-47d8-98eb-d0bc6729934c" providerId="ADAL" clId="{0B2F6F70-2732-4EFC-8246-E84DB389EB97}" dt="2024-04-04T10:35:17.359" v="3990" actId="1076"/>
          <ac:spMkLst>
            <pc:docMk/>
            <pc:sldMk cId="2267454975" sldId="285"/>
            <ac:spMk id="45" creationId="{C9A08D35-FD01-4C41-7ACD-879D276E6637}"/>
          </ac:spMkLst>
        </pc:spChg>
        <pc:spChg chg="add mod">
          <ac:chgData name="KAJROLKAR, KARAN" userId="11e27ecb-65ae-47d8-98eb-d0bc6729934c" providerId="ADAL" clId="{0B2F6F70-2732-4EFC-8246-E84DB389EB97}" dt="2024-04-04T12:09:44.895" v="4838" actId="404"/>
          <ac:spMkLst>
            <pc:docMk/>
            <pc:sldMk cId="2267454975" sldId="285"/>
            <ac:spMk id="46" creationId="{3E651610-D995-DC63-CE1C-5295B4D7C2C5}"/>
          </ac:spMkLst>
        </pc:spChg>
        <pc:spChg chg="add mod">
          <ac:chgData name="KAJROLKAR, KARAN" userId="11e27ecb-65ae-47d8-98eb-d0bc6729934c" providerId="ADAL" clId="{0B2F6F70-2732-4EFC-8246-E84DB389EB97}" dt="2024-04-04T12:09:40.301" v="4837" actId="404"/>
          <ac:spMkLst>
            <pc:docMk/>
            <pc:sldMk cId="2267454975" sldId="285"/>
            <ac:spMk id="47" creationId="{55864514-8A5D-2C79-0F17-1B498E0080D8}"/>
          </ac:spMkLst>
        </pc:spChg>
        <pc:spChg chg="add mod">
          <ac:chgData name="KAJROLKAR, KARAN" userId="11e27ecb-65ae-47d8-98eb-d0bc6729934c" providerId="ADAL" clId="{0B2F6F70-2732-4EFC-8246-E84DB389EB97}" dt="2024-04-04T12:07:22.922" v="4833" actId="404"/>
          <ac:spMkLst>
            <pc:docMk/>
            <pc:sldMk cId="2267454975" sldId="285"/>
            <ac:spMk id="48" creationId="{A6EA753D-9AC9-2394-031A-4C1673B7209A}"/>
          </ac:spMkLst>
        </pc:spChg>
        <pc:spChg chg="add mod">
          <ac:chgData name="KAJROLKAR, KARAN" userId="11e27ecb-65ae-47d8-98eb-d0bc6729934c" providerId="ADAL" clId="{0B2F6F70-2732-4EFC-8246-E84DB389EB97}" dt="2024-04-04T12:08:51.502" v="4834" actId="404"/>
          <ac:spMkLst>
            <pc:docMk/>
            <pc:sldMk cId="2267454975" sldId="285"/>
            <ac:spMk id="49" creationId="{6724F389-996C-2B48-15A9-7471CF547D47}"/>
          </ac:spMkLst>
        </pc:spChg>
        <pc:spChg chg="add mod">
          <ac:chgData name="KAJROLKAR, KARAN" userId="11e27ecb-65ae-47d8-98eb-d0bc6729934c" providerId="ADAL" clId="{0B2F6F70-2732-4EFC-8246-E84DB389EB97}" dt="2024-04-04T12:09:50.489" v="4839" actId="404"/>
          <ac:spMkLst>
            <pc:docMk/>
            <pc:sldMk cId="2267454975" sldId="285"/>
            <ac:spMk id="50" creationId="{A7BF76A4-702F-4E0F-B910-C2F64A18740B}"/>
          </ac:spMkLst>
        </pc:spChg>
        <pc:spChg chg="add mod">
          <ac:chgData name="KAJROLKAR, KARAN" userId="11e27ecb-65ae-47d8-98eb-d0bc6729934c" providerId="ADAL" clId="{0B2F6F70-2732-4EFC-8246-E84DB389EB97}" dt="2024-04-04T12:09:55.054" v="4840" actId="404"/>
          <ac:spMkLst>
            <pc:docMk/>
            <pc:sldMk cId="2267454975" sldId="285"/>
            <ac:spMk id="51" creationId="{38919DE3-7203-E314-F72E-A2EAD911CCD8}"/>
          </ac:spMkLst>
        </pc:spChg>
        <pc:spChg chg="add mod">
          <ac:chgData name="KAJROLKAR, KARAN" userId="11e27ecb-65ae-47d8-98eb-d0bc6729934c" providerId="ADAL" clId="{0B2F6F70-2732-4EFC-8246-E84DB389EB97}" dt="2024-04-04T10:33:16.615" v="3965" actId="571"/>
          <ac:spMkLst>
            <pc:docMk/>
            <pc:sldMk cId="2267454975" sldId="285"/>
            <ac:spMk id="52" creationId="{80C06075-09C4-F7AA-1F01-FAEDEF022F3B}"/>
          </ac:spMkLst>
        </pc:spChg>
        <pc:spChg chg="add mod">
          <ac:chgData name="KAJROLKAR, KARAN" userId="11e27ecb-65ae-47d8-98eb-d0bc6729934c" providerId="ADAL" clId="{0B2F6F70-2732-4EFC-8246-E84DB389EB97}" dt="2024-04-04T10:33:16.615" v="3965" actId="571"/>
          <ac:spMkLst>
            <pc:docMk/>
            <pc:sldMk cId="2267454975" sldId="285"/>
            <ac:spMk id="54" creationId="{3E5AEE0E-22E1-172D-E48D-F77CD66E8135}"/>
          </ac:spMkLst>
        </pc:spChg>
        <pc:spChg chg="add mod">
          <ac:chgData name="KAJROLKAR, KARAN" userId="11e27ecb-65ae-47d8-98eb-d0bc6729934c" providerId="ADAL" clId="{0B2F6F70-2732-4EFC-8246-E84DB389EB97}" dt="2024-04-04T10:33:16.615" v="3965" actId="571"/>
          <ac:spMkLst>
            <pc:docMk/>
            <pc:sldMk cId="2267454975" sldId="285"/>
            <ac:spMk id="55" creationId="{23988C36-A862-A1F7-E429-075945CE6179}"/>
          </ac:spMkLst>
        </pc:spChg>
        <pc:spChg chg="add mod">
          <ac:chgData name="KAJROLKAR, KARAN" userId="11e27ecb-65ae-47d8-98eb-d0bc6729934c" providerId="ADAL" clId="{0B2F6F70-2732-4EFC-8246-E84DB389EB97}" dt="2024-04-04T10:33:16.615" v="3965" actId="571"/>
          <ac:spMkLst>
            <pc:docMk/>
            <pc:sldMk cId="2267454975" sldId="285"/>
            <ac:spMk id="56" creationId="{5C37FBA0-FFA5-0F20-72D2-08501F430AE6}"/>
          </ac:spMkLst>
        </pc:spChg>
        <pc:spChg chg="add mod">
          <ac:chgData name="KAJROLKAR, KARAN" userId="11e27ecb-65ae-47d8-98eb-d0bc6729934c" providerId="ADAL" clId="{0B2F6F70-2732-4EFC-8246-E84DB389EB97}" dt="2024-04-04T10:35:24.482" v="3992" actId="1076"/>
          <ac:spMkLst>
            <pc:docMk/>
            <pc:sldMk cId="2267454975" sldId="285"/>
            <ac:spMk id="57" creationId="{584D9870-80EC-44EA-052B-6DCB63AA7633}"/>
          </ac:spMkLst>
        </pc:spChg>
        <pc:spChg chg="add del">
          <ac:chgData name="KAJROLKAR, KARAN" userId="11e27ecb-65ae-47d8-98eb-d0bc6729934c" providerId="ADAL" clId="{0B2F6F70-2732-4EFC-8246-E84DB389EB97}" dt="2024-04-04T10:40:55.020" v="3994"/>
          <ac:spMkLst>
            <pc:docMk/>
            <pc:sldMk cId="2267454975" sldId="285"/>
            <ac:spMk id="59" creationId="{49B53560-68AB-3EC8-7FFE-C6FE5FFE8641}"/>
          </ac:spMkLst>
        </pc:spChg>
        <pc:spChg chg="add del">
          <ac:chgData name="KAJROLKAR, KARAN" userId="11e27ecb-65ae-47d8-98eb-d0bc6729934c" providerId="ADAL" clId="{0B2F6F70-2732-4EFC-8246-E84DB389EB97}" dt="2024-04-04T10:45:28.246" v="4023"/>
          <ac:spMkLst>
            <pc:docMk/>
            <pc:sldMk cId="2267454975" sldId="285"/>
            <ac:spMk id="60" creationId="{0290A9E2-BBB5-9217-4DE0-1E34C9C1834B}"/>
          </ac:spMkLst>
        </pc:spChg>
        <pc:spChg chg="add del">
          <ac:chgData name="KAJROLKAR, KARAN" userId="11e27ecb-65ae-47d8-98eb-d0bc6729934c" providerId="ADAL" clId="{0B2F6F70-2732-4EFC-8246-E84DB389EB97}" dt="2024-04-04T11:05:32.407" v="4067"/>
          <ac:spMkLst>
            <pc:docMk/>
            <pc:sldMk cId="2267454975" sldId="285"/>
            <ac:spMk id="61" creationId="{70C7F726-5556-3D89-F760-A67D9EBF133F}"/>
          </ac:spMkLst>
        </pc:spChg>
        <pc:spChg chg="add del">
          <ac:chgData name="KAJROLKAR, KARAN" userId="11e27ecb-65ae-47d8-98eb-d0bc6729934c" providerId="ADAL" clId="{0B2F6F70-2732-4EFC-8246-E84DB389EB97}" dt="2024-04-04T11:05:41.079" v="4071"/>
          <ac:spMkLst>
            <pc:docMk/>
            <pc:sldMk cId="2267454975" sldId="285"/>
            <ac:spMk id="62" creationId="{60BFB4E0-1317-AFC5-EE91-65CF029F9C56}"/>
          </ac:spMkLst>
        </pc:spChg>
        <pc:spChg chg="add del mod">
          <ac:chgData name="KAJROLKAR, KARAN" userId="11e27ecb-65ae-47d8-98eb-d0bc6729934c" providerId="ADAL" clId="{0B2F6F70-2732-4EFC-8246-E84DB389EB97}" dt="2024-04-04T11:05:49.154" v="4075" actId="478"/>
          <ac:spMkLst>
            <pc:docMk/>
            <pc:sldMk cId="2267454975" sldId="285"/>
            <ac:spMk id="64" creationId="{DFC4F11B-A9A9-F6B0-CEE6-20BB2F96FC39}"/>
          </ac:spMkLst>
        </pc:spChg>
        <pc:spChg chg="mod">
          <ac:chgData name="KAJROLKAR, KARAN" userId="11e27ecb-65ae-47d8-98eb-d0bc6729934c" providerId="ADAL" clId="{0B2F6F70-2732-4EFC-8246-E84DB389EB97}" dt="2024-04-04T12:11:28.958" v="4856"/>
          <ac:spMkLst>
            <pc:docMk/>
            <pc:sldMk cId="2267454975" sldId="285"/>
            <ac:spMk id="67" creationId="{6F1B9F2F-1FE3-A183-DF46-6EF5FA7EC466}"/>
          </ac:spMkLst>
        </pc:spChg>
        <pc:spChg chg="mod">
          <ac:chgData name="KAJROLKAR, KARAN" userId="11e27ecb-65ae-47d8-98eb-d0bc6729934c" providerId="ADAL" clId="{0B2F6F70-2732-4EFC-8246-E84DB389EB97}" dt="2024-04-04T12:11:28.958" v="4856"/>
          <ac:spMkLst>
            <pc:docMk/>
            <pc:sldMk cId="2267454975" sldId="285"/>
            <ac:spMk id="68" creationId="{47E1D012-A43A-935D-1E33-9908AEDB84D8}"/>
          </ac:spMkLst>
        </pc:spChg>
        <pc:spChg chg="mod">
          <ac:chgData name="KAJROLKAR, KARAN" userId="11e27ecb-65ae-47d8-98eb-d0bc6729934c" providerId="ADAL" clId="{0B2F6F70-2732-4EFC-8246-E84DB389EB97}" dt="2024-04-04T12:11:28.958" v="4856"/>
          <ac:spMkLst>
            <pc:docMk/>
            <pc:sldMk cId="2267454975" sldId="285"/>
            <ac:spMk id="69" creationId="{85550853-190D-E89D-6A02-981E12353146}"/>
          </ac:spMkLst>
        </pc:spChg>
        <pc:spChg chg="mod">
          <ac:chgData name="KAJROLKAR, KARAN" userId="11e27ecb-65ae-47d8-98eb-d0bc6729934c" providerId="ADAL" clId="{0B2F6F70-2732-4EFC-8246-E84DB389EB97}" dt="2024-04-04T12:11:28.958" v="4856"/>
          <ac:spMkLst>
            <pc:docMk/>
            <pc:sldMk cId="2267454975" sldId="285"/>
            <ac:spMk id="73" creationId="{60112A94-ACF6-54AA-DC4E-89E66E2CC473}"/>
          </ac:spMkLst>
        </pc:spChg>
        <pc:spChg chg="mod">
          <ac:chgData name="KAJROLKAR, KARAN" userId="11e27ecb-65ae-47d8-98eb-d0bc6729934c" providerId="ADAL" clId="{0B2F6F70-2732-4EFC-8246-E84DB389EB97}" dt="2024-04-04T12:11:28.958" v="4856"/>
          <ac:spMkLst>
            <pc:docMk/>
            <pc:sldMk cId="2267454975" sldId="285"/>
            <ac:spMk id="74" creationId="{DAE70AD6-800A-1CCA-94AC-10B9EB4C6AB6}"/>
          </ac:spMkLst>
        </pc:spChg>
        <pc:spChg chg="mod">
          <ac:chgData name="KAJROLKAR, KARAN" userId="11e27ecb-65ae-47d8-98eb-d0bc6729934c" providerId="ADAL" clId="{0B2F6F70-2732-4EFC-8246-E84DB389EB97}" dt="2024-04-04T12:11:28.958" v="4856"/>
          <ac:spMkLst>
            <pc:docMk/>
            <pc:sldMk cId="2267454975" sldId="285"/>
            <ac:spMk id="75" creationId="{3571EA76-79DF-0552-E7D4-EDF8AEE21368}"/>
          </ac:spMkLst>
        </pc:spChg>
        <pc:spChg chg="mod">
          <ac:chgData name="KAJROLKAR, KARAN" userId="11e27ecb-65ae-47d8-98eb-d0bc6729934c" providerId="ADAL" clId="{0B2F6F70-2732-4EFC-8246-E84DB389EB97}" dt="2024-04-04T12:11:28.958" v="4856"/>
          <ac:spMkLst>
            <pc:docMk/>
            <pc:sldMk cId="2267454975" sldId="285"/>
            <ac:spMk id="76" creationId="{158A3057-8881-FEF8-1F37-800997CF05A8}"/>
          </ac:spMkLst>
        </pc:spChg>
        <pc:spChg chg="mod">
          <ac:chgData name="KAJROLKAR, KARAN" userId="11e27ecb-65ae-47d8-98eb-d0bc6729934c" providerId="ADAL" clId="{0B2F6F70-2732-4EFC-8246-E84DB389EB97}" dt="2024-04-04T12:11:28.958" v="4856"/>
          <ac:spMkLst>
            <pc:docMk/>
            <pc:sldMk cId="2267454975" sldId="285"/>
            <ac:spMk id="77" creationId="{513EB9C3-0789-4690-58A6-5B7D51F77F85}"/>
          </ac:spMkLst>
        </pc:spChg>
        <pc:spChg chg="mod">
          <ac:chgData name="KAJROLKAR, KARAN" userId="11e27ecb-65ae-47d8-98eb-d0bc6729934c" providerId="ADAL" clId="{0B2F6F70-2732-4EFC-8246-E84DB389EB97}" dt="2024-04-04T12:11:28.958" v="4856"/>
          <ac:spMkLst>
            <pc:docMk/>
            <pc:sldMk cId="2267454975" sldId="285"/>
            <ac:spMk id="78" creationId="{C04274E0-E357-6599-C537-65354221796A}"/>
          </ac:spMkLst>
        </pc:spChg>
        <pc:spChg chg="mod">
          <ac:chgData name="KAJROLKAR, KARAN" userId="11e27ecb-65ae-47d8-98eb-d0bc6729934c" providerId="ADAL" clId="{0B2F6F70-2732-4EFC-8246-E84DB389EB97}" dt="2024-04-04T12:11:28.958" v="4856"/>
          <ac:spMkLst>
            <pc:docMk/>
            <pc:sldMk cId="2267454975" sldId="285"/>
            <ac:spMk id="79" creationId="{F2746821-BCC0-2143-B466-DDC3399ABBE3}"/>
          </ac:spMkLst>
        </pc:spChg>
        <pc:spChg chg="mod">
          <ac:chgData name="KAJROLKAR, KARAN" userId="11e27ecb-65ae-47d8-98eb-d0bc6729934c" providerId="ADAL" clId="{0B2F6F70-2732-4EFC-8246-E84DB389EB97}" dt="2024-04-04T12:11:28.958" v="4856"/>
          <ac:spMkLst>
            <pc:docMk/>
            <pc:sldMk cId="2267454975" sldId="285"/>
            <ac:spMk id="80" creationId="{4285E60F-CADB-BEB2-81B4-8A6F612F8D55}"/>
          </ac:spMkLst>
        </pc:spChg>
        <pc:spChg chg="mod">
          <ac:chgData name="KAJROLKAR, KARAN" userId="11e27ecb-65ae-47d8-98eb-d0bc6729934c" providerId="ADAL" clId="{0B2F6F70-2732-4EFC-8246-E84DB389EB97}" dt="2024-04-04T12:11:28.958" v="4856"/>
          <ac:spMkLst>
            <pc:docMk/>
            <pc:sldMk cId="2267454975" sldId="285"/>
            <ac:spMk id="81" creationId="{17CBDA56-BC53-0EC3-2312-3627F52B08C6}"/>
          </ac:spMkLst>
        </pc:spChg>
        <pc:spChg chg="mod">
          <ac:chgData name="KAJROLKAR, KARAN" userId="11e27ecb-65ae-47d8-98eb-d0bc6729934c" providerId="ADAL" clId="{0B2F6F70-2732-4EFC-8246-E84DB389EB97}" dt="2024-04-04T12:11:28.958" v="4856"/>
          <ac:spMkLst>
            <pc:docMk/>
            <pc:sldMk cId="2267454975" sldId="285"/>
            <ac:spMk id="82" creationId="{C04E709C-6074-FA7C-BCFE-0956F7096C86}"/>
          </ac:spMkLst>
        </pc:spChg>
        <pc:spChg chg="mod">
          <ac:chgData name="KAJROLKAR, KARAN" userId="11e27ecb-65ae-47d8-98eb-d0bc6729934c" providerId="ADAL" clId="{0B2F6F70-2732-4EFC-8246-E84DB389EB97}" dt="2024-04-04T12:11:28.958" v="4856"/>
          <ac:spMkLst>
            <pc:docMk/>
            <pc:sldMk cId="2267454975" sldId="285"/>
            <ac:spMk id="84" creationId="{7AF1A3EE-3437-5E87-5F12-B0CA730DB664}"/>
          </ac:spMkLst>
        </pc:spChg>
        <pc:spChg chg="mod">
          <ac:chgData name="KAJROLKAR, KARAN" userId="11e27ecb-65ae-47d8-98eb-d0bc6729934c" providerId="ADAL" clId="{0B2F6F70-2732-4EFC-8246-E84DB389EB97}" dt="2024-04-04T12:11:28.958" v="4856"/>
          <ac:spMkLst>
            <pc:docMk/>
            <pc:sldMk cId="2267454975" sldId="285"/>
            <ac:spMk id="85" creationId="{E82BBDBB-8CE8-A91E-3B70-22AC74D42BE1}"/>
          </ac:spMkLst>
        </pc:spChg>
        <pc:spChg chg="add mod">
          <ac:chgData name="KAJROLKAR, KARAN" userId="11e27ecb-65ae-47d8-98eb-d0bc6729934c" providerId="ADAL" clId="{0B2F6F70-2732-4EFC-8246-E84DB389EB97}" dt="2024-04-04T12:15:07.318" v="5063" actId="115"/>
          <ac:spMkLst>
            <pc:docMk/>
            <pc:sldMk cId="2267454975" sldId="285"/>
            <ac:spMk id="86" creationId="{A9A258B8-1B27-9E07-A26B-251BCDA7A06E}"/>
          </ac:spMkLst>
        </pc:spChg>
        <pc:grpChg chg="add del mod">
          <ac:chgData name="KAJROLKAR, KARAN" userId="11e27ecb-65ae-47d8-98eb-d0bc6729934c" providerId="ADAL" clId="{0B2F6F70-2732-4EFC-8246-E84DB389EB97}" dt="2024-04-04T10:31:41.490" v="3950" actId="165"/>
          <ac:grpSpMkLst>
            <pc:docMk/>
            <pc:sldMk cId="2267454975" sldId="285"/>
            <ac:grpSpMk id="31" creationId="{EDE41BBE-33E2-9CFF-8895-50C55C741AD0}"/>
          </ac:grpSpMkLst>
        </pc:grpChg>
        <pc:grpChg chg="add mod">
          <ac:chgData name="KAJROLKAR, KARAN" userId="11e27ecb-65ae-47d8-98eb-d0bc6729934c" providerId="ADAL" clId="{0B2F6F70-2732-4EFC-8246-E84DB389EB97}" dt="2024-04-04T12:14:09.196" v="5054" actId="1076"/>
          <ac:grpSpMkLst>
            <pc:docMk/>
            <pc:sldMk cId="2267454975" sldId="285"/>
            <ac:grpSpMk id="32" creationId="{81C2AB87-624B-0DC8-D7D8-0085E12FD159}"/>
          </ac:grpSpMkLst>
        </pc:grpChg>
        <pc:grpChg chg="add del mod">
          <ac:chgData name="KAJROLKAR, KARAN" userId="11e27ecb-65ae-47d8-98eb-d0bc6729934c" providerId="ADAL" clId="{0B2F6F70-2732-4EFC-8246-E84DB389EB97}" dt="2024-04-04T12:11:30.519" v="4857"/>
          <ac:grpSpMkLst>
            <pc:docMk/>
            <pc:sldMk cId="2267454975" sldId="285"/>
            <ac:grpSpMk id="65" creationId="{44DD7C8B-DE89-A951-085B-3E2EAB18947E}"/>
          </ac:grpSpMkLst>
        </pc:grpChg>
        <pc:picChg chg="mod ord topLvl">
          <ac:chgData name="KAJROLKAR, KARAN" userId="11e27ecb-65ae-47d8-98eb-d0bc6729934c" providerId="ADAL" clId="{0B2F6F70-2732-4EFC-8246-E84DB389EB97}" dt="2024-04-04T10:34:22.936" v="3985" actId="1076"/>
          <ac:picMkLst>
            <pc:docMk/>
            <pc:sldMk cId="2267454975" sldId="285"/>
            <ac:picMk id="4" creationId="{5B83E0ED-D14A-1C7E-C7A5-06F94859C7DC}"/>
          </ac:picMkLst>
        </pc:picChg>
        <pc:picChg chg="add del mod topLvl">
          <ac:chgData name="KAJROLKAR, KARAN" userId="11e27ecb-65ae-47d8-98eb-d0bc6729934c" providerId="ADAL" clId="{0B2F6F70-2732-4EFC-8246-E84DB389EB97}" dt="2024-04-04T10:33:09.046" v="3963" actId="478"/>
          <ac:picMkLst>
            <pc:docMk/>
            <pc:sldMk cId="2267454975" sldId="285"/>
            <ac:picMk id="13" creationId="{6BC6415B-CDAE-E0DB-8A1C-A9114A6D621E}"/>
          </ac:picMkLst>
        </pc:picChg>
        <pc:picChg chg="add del mod topLvl">
          <ac:chgData name="KAJROLKAR, KARAN" userId="11e27ecb-65ae-47d8-98eb-d0bc6729934c" providerId="ADAL" clId="{0B2F6F70-2732-4EFC-8246-E84DB389EB97}" dt="2024-04-04T10:33:19.198" v="3966" actId="478"/>
          <ac:picMkLst>
            <pc:docMk/>
            <pc:sldMk cId="2267454975" sldId="285"/>
            <ac:picMk id="14" creationId="{4E47A56B-A43B-A999-1FAF-5DDA6D60FD9E}"/>
          </ac:picMkLst>
        </pc:picChg>
        <pc:picChg chg="add del mod topLvl">
          <ac:chgData name="KAJROLKAR, KARAN" userId="11e27ecb-65ae-47d8-98eb-d0bc6729934c" providerId="ADAL" clId="{0B2F6F70-2732-4EFC-8246-E84DB389EB97}" dt="2024-04-04T10:33:24.621" v="3967" actId="478"/>
          <ac:picMkLst>
            <pc:docMk/>
            <pc:sldMk cId="2267454975" sldId="285"/>
            <ac:picMk id="15" creationId="{98AF9D01-34C7-4378-B514-E0EFAEF345F8}"/>
          </ac:picMkLst>
        </pc:picChg>
        <pc:picChg chg="add mod">
          <ac:chgData name="KAJROLKAR, KARAN" userId="11e27ecb-65ae-47d8-98eb-d0bc6729934c" providerId="ADAL" clId="{0B2F6F70-2732-4EFC-8246-E84DB389EB97}" dt="2024-04-04T10:32:08.166" v="3955" actId="571"/>
          <ac:picMkLst>
            <pc:docMk/>
            <pc:sldMk cId="2267454975" sldId="285"/>
            <ac:picMk id="33" creationId="{B8C75340-ED2D-645F-1CC7-7983FA06A582}"/>
          </ac:picMkLst>
        </pc:picChg>
        <pc:picChg chg="add mod">
          <ac:chgData name="KAJROLKAR, KARAN" userId="11e27ecb-65ae-47d8-98eb-d0bc6729934c" providerId="ADAL" clId="{0B2F6F70-2732-4EFC-8246-E84DB389EB97}" dt="2024-04-04T10:35:17.359" v="3990" actId="1076"/>
          <ac:picMkLst>
            <pc:docMk/>
            <pc:sldMk cId="2267454975" sldId="285"/>
            <ac:picMk id="37" creationId="{3DB55322-2256-A5B9-B467-5680D716572D}"/>
          </ac:picMkLst>
        </pc:picChg>
        <pc:picChg chg="add mod">
          <ac:chgData name="KAJROLKAR, KARAN" userId="11e27ecb-65ae-47d8-98eb-d0bc6729934c" providerId="ADAL" clId="{0B2F6F70-2732-4EFC-8246-E84DB389EB97}" dt="2024-04-04T10:35:17.359" v="3990" actId="1076"/>
          <ac:picMkLst>
            <pc:docMk/>
            <pc:sldMk cId="2267454975" sldId="285"/>
            <ac:picMk id="38" creationId="{9FB03D30-EC42-7D9B-208A-A995EF652F83}"/>
          </ac:picMkLst>
        </pc:picChg>
        <pc:picChg chg="add mod">
          <ac:chgData name="KAJROLKAR, KARAN" userId="11e27ecb-65ae-47d8-98eb-d0bc6729934c" providerId="ADAL" clId="{0B2F6F70-2732-4EFC-8246-E84DB389EB97}" dt="2024-04-04T10:35:17.359" v="3990" actId="1076"/>
          <ac:picMkLst>
            <pc:docMk/>
            <pc:sldMk cId="2267454975" sldId="285"/>
            <ac:picMk id="39" creationId="{701B9463-3CBB-474A-B10E-4BFF8D7F497C}"/>
          </ac:picMkLst>
        </pc:picChg>
        <pc:picChg chg="add mod">
          <ac:chgData name="KAJROLKAR, KARAN" userId="11e27ecb-65ae-47d8-98eb-d0bc6729934c" providerId="ADAL" clId="{0B2F6F70-2732-4EFC-8246-E84DB389EB97}" dt="2024-04-04T10:33:16.615" v="3965" actId="571"/>
          <ac:picMkLst>
            <pc:docMk/>
            <pc:sldMk cId="2267454975" sldId="285"/>
            <ac:picMk id="53" creationId="{7FC17103-2B85-A1E8-E15F-941035D0AD09}"/>
          </ac:picMkLst>
        </pc:picChg>
        <pc:picChg chg="mod">
          <ac:chgData name="KAJROLKAR, KARAN" userId="11e27ecb-65ae-47d8-98eb-d0bc6729934c" providerId="ADAL" clId="{0B2F6F70-2732-4EFC-8246-E84DB389EB97}" dt="2024-04-04T12:11:28.958" v="4856"/>
          <ac:picMkLst>
            <pc:docMk/>
            <pc:sldMk cId="2267454975" sldId="285"/>
            <ac:picMk id="66" creationId="{7AA705A3-084C-FE55-7035-15E0557735D4}"/>
          </ac:picMkLst>
        </pc:picChg>
        <pc:picChg chg="mod">
          <ac:chgData name="KAJROLKAR, KARAN" userId="11e27ecb-65ae-47d8-98eb-d0bc6729934c" providerId="ADAL" clId="{0B2F6F70-2732-4EFC-8246-E84DB389EB97}" dt="2024-04-04T12:11:28.958" v="4856"/>
          <ac:picMkLst>
            <pc:docMk/>
            <pc:sldMk cId="2267454975" sldId="285"/>
            <ac:picMk id="70" creationId="{35D40955-A5B6-48F8-14BB-6A8E352770F8}"/>
          </ac:picMkLst>
        </pc:picChg>
        <pc:picChg chg="mod">
          <ac:chgData name="KAJROLKAR, KARAN" userId="11e27ecb-65ae-47d8-98eb-d0bc6729934c" providerId="ADAL" clId="{0B2F6F70-2732-4EFC-8246-E84DB389EB97}" dt="2024-04-04T12:11:28.958" v="4856"/>
          <ac:picMkLst>
            <pc:docMk/>
            <pc:sldMk cId="2267454975" sldId="285"/>
            <ac:picMk id="71" creationId="{1D6D2C39-BE09-9CB7-C884-8DF981F3ECE6}"/>
          </ac:picMkLst>
        </pc:picChg>
        <pc:picChg chg="mod">
          <ac:chgData name="KAJROLKAR, KARAN" userId="11e27ecb-65ae-47d8-98eb-d0bc6729934c" providerId="ADAL" clId="{0B2F6F70-2732-4EFC-8246-E84DB389EB97}" dt="2024-04-04T12:11:28.958" v="4856"/>
          <ac:picMkLst>
            <pc:docMk/>
            <pc:sldMk cId="2267454975" sldId="285"/>
            <ac:picMk id="72" creationId="{4ADD8557-8C55-C60B-B658-680DF854E8F7}"/>
          </ac:picMkLst>
        </pc:picChg>
        <pc:picChg chg="add mod">
          <ac:chgData name="KAJROLKAR, KARAN" userId="11e27ecb-65ae-47d8-98eb-d0bc6729934c" providerId="ADAL" clId="{0B2F6F70-2732-4EFC-8246-E84DB389EB97}" dt="2024-04-04T14:22:42.323" v="6231"/>
          <ac:picMkLst>
            <pc:docMk/>
            <pc:sldMk cId="2267454975" sldId="285"/>
            <ac:picMk id="87" creationId="{A29B9809-49B0-2371-8D90-F69128297638}"/>
          </ac:picMkLst>
        </pc:picChg>
        <pc:cxnChg chg="del">
          <ac:chgData name="KAJROLKAR, KARAN" userId="11e27ecb-65ae-47d8-98eb-d0bc6729934c" providerId="ADAL" clId="{0B2F6F70-2732-4EFC-8246-E84DB389EB97}" dt="2024-04-04T10:34:29.035" v="3986" actId="21"/>
          <ac:cxnSpMkLst>
            <pc:docMk/>
            <pc:sldMk cId="2267454975" sldId="285"/>
            <ac:cxnSpMk id="11" creationId="{8609314F-0066-D0E0-BDC4-608AD6566213}"/>
          </ac:cxnSpMkLst>
        </pc:cxnChg>
        <pc:cxnChg chg="add mod">
          <ac:chgData name="KAJROLKAR, KARAN" userId="11e27ecb-65ae-47d8-98eb-d0bc6729934c" providerId="ADAL" clId="{0B2F6F70-2732-4EFC-8246-E84DB389EB97}" dt="2024-04-04T10:35:24.482" v="3992" actId="1076"/>
          <ac:cxnSpMkLst>
            <pc:docMk/>
            <pc:sldMk cId="2267454975" sldId="285"/>
            <ac:cxnSpMk id="58" creationId="{87808D90-D645-60DB-0F28-CDDC0110CF92}"/>
          </ac:cxnSpMkLst>
        </pc:cxnChg>
      </pc:sldChg>
      <pc:sldChg chg="addSp delSp modSp add mod">
        <pc:chgData name="KAJROLKAR, KARAN" userId="11e27ecb-65ae-47d8-98eb-d0bc6729934c" providerId="ADAL" clId="{0B2F6F70-2732-4EFC-8246-E84DB389EB97}" dt="2024-04-04T14:23:21.478" v="6243" actId="170"/>
        <pc:sldMkLst>
          <pc:docMk/>
          <pc:sldMk cId="1323293957" sldId="286"/>
        </pc:sldMkLst>
        <pc:spChg chg="add del mod">
          <ac:chgData name="KAJROLKAR, KARAN" userId="11e27ecb-65ae-47d8-98eb-d0bc6729934c" providerId="ADAL" clId="{0B2F6F70-2732-4EFC-8246-E84DB389EB97}" dt="2024-04-04T11:27:26.319" v="4138"/>
          <ac:spMkLst>
            <pc:docMk/>
            <pc:sldMk cId="1323293957" sldId="286"/>
            <ac:spMk id="2" creationId="{E63925CE-53B6-D415-475F-DA09507E5BE5}"/>
          </ac:spMkLst>
        </pc:spChg>
        <pc:spChg chg="mod">
          <ac:chgData name="KAJROLKAR, KARAN" userId="11e27ecb-65ae-47d8-98eb-d0bc6729934c" providerId="ADAL" clId="{0B2F6F70-2732-4EFC-8246-E84DB389EB97}" dt="2024-04-04T11:27:22.242" v="4137"/>
          <ac:spMkLst>
            <pc:docMk/>
            <pc:sldMk cId="1323293957" sldId="286"/>
            <ac:spMk id="5" creationId="{ED15FE4A-2188-99BB-C62A-282F8BC0CFD2}"/>
          </ac:spMkLst>
        </pc:spChg>
        <pc:spChg chg="mod">
          <ac:chgData name="KAJROLKAR, KARAN" userId="11e27ecb-65ae-47d8-98eb-d0bc6729934c" providerId="ADAL" clId="{0B2F6F70-2732-4EFC-8246-E84DB389EB97}" dt="2024-04-04T11:27:22.242" v="4137"/>
          <ac:spMkLst>
            <pc:docMk/>
            <pc:sldMk cId="1323293957" sldId="286"/>
            <ac:spMk id="6" creationId="{0DD277F6-8024-C7E4-2AC2-D0B982C27A85}"/>
          </ac:spMkLst>
        </pc:spChg>
        <pc:spChg chg="mod">
          <ac:chgData name="KAJROLKAR, KARAN" userId="11e27ecb-65ae-47d8-98eb-d0bc6729934c" providerId="ADAL" clId="{0B2F6F70-2732-4EFC-8246-E84DB389EB97}" dt="2024-04-04T11:27:22.242" v="4137"/>
          <ac:spMkLst>
            <pc:docMk/>
            <pc:sldMk cId="1323293957" sldId="286"/>
            <ac:spMk id="8" creationId="{DA49E8BB-1D10-B43A-BB4E-4BAAEBA5ECC8}"/>
          </ac:spMkLst>
        </pc:spChg>
        <pc:spChg chg="mod">
          <ac:chgData name="KAJROLKAR, KARAN" userId="11e27ecb-65ae-47d8-98eb-d0bc6729934c" providerId="ADAL" clId="{0B2F6F70-2732-4EFC-8246-E84DB389EB97}" dt="2024-04-04T12:31:43.263" v="5299"/>
          <ac:spMkLst>
            <pc:docMk/>
            <pc:sldMk cId="1323293957" sldId="286"/>
            <ac:spMk id="9" creationId="{8C594234-43DD-261B-FA84-94707FA990AF}"/>
          </ac:spMkLst>
        </pc:spChg>
        <pc:spChg chg="add del mod">
          <ac:chgData name="KAJROLKAR, KARAN" userId="11e27ecb-65ae-47d8-98eb-d0bc6729934c" providerId="ADAL" clId="{0B2F6F70-2732-4EFC-8246-E84DB389EB97}" dt="2024-04-04T11:27:26.319" v="4138"/>
          <ac:spMkLst>
            <pc:docMk/>
            <pc:sldMk cId="1323293957" sldId="286"/>
            <ac:spMk id="10" creationId="{2F0B7586-E884-83A0-A031-31DE2DB5292A}"/>
          </ac:spMkLst>
        </pc:spChg>
        <pc:spChg chg="mod">
          <ac:chgData name="KAJROLKAR, KARAN" userId="11e27ecb-65ae-47d8-98eb-d0bc6729934c" providerId="ADAL" clId="{0B2F6F70-2732-4EFC-8246-E84DB389EB97}" dt="2024-04-04T11:27:22.242" v="4137"/>
          <ac:spMkLst>
            <pc:docMk/>
            <pc:sldMk cId="1323293957" sldId="286"/>
            <ac:spMk id="13" creationId="{92342160-C3C7-B7CB-C3DB-36D8CD2319F3}"/>
          </ac:spMkLst>
        </pc:spChg>
        <pc:spChg chg="mod">
          <ac:chgData name="KAJROLKAR, KARAN" userId="11e27ecb-65ae-47d8-98eb-d0bc6729934c" providerId="ADAL" clId="{0B2F6F70-2732-4EFC-8246-E84DB389EB97}" dt="2024-04-04T11:27:22.242" v="4137"/>
          <ac:spMkLst>
            <pc:docMk/>
            <pc:sldMk cId="1323293957" sldId="286"/>
            <ac:spMk id="14" creationId="{477D73C7-EF05-99D9-1147-5A812AB4E85A}"/>
          </ac:spMkLst>
        </pc:spChg>
        <pc:spChg chg="add del mod">
          <ac:chgData name="KAJROLKAR, KARAN" userId="11e27ecb-65ae-47d8-98eb-d0bc6729934c" providerId="ADAL" clId="{0B2F6F70-2732-4EFC-8246-E84DB389EB97}" dt="2024-04-04T11:27:26.319" v="4138"/>
          <ac:spMkLst>
            <pc:docMk/>
            <pc:sldMk cId="1323293957" sldId="286"/>
            <ac:spMk id="15" creationId="{EBE70F36-5B63-3244-BDB7-69F9AF276588}"/>
          </ac:spMkLst>
        </pc:spChg>
        <pc:spChg chg="add del mod">
          <ac:chgData name="KAJROLKAR, KARAN" userId="11e27ecb-65ae-47d8-98eb-d0bc6729934c" providerId="ADAL" clId="{0B2F6F70-2732-4EFC-8246-E84DB389EB97}" dt="2024-04-04T11:27:26.319" v="4138"/>
          <ac:spMkLst>
            <pc:docMk/>
            <pc:sldMk cId="1323293957" sldId="286"/>
            <ac:spMk id="16" creationId="{E03DEF1E-63EB-C522-6C22-27AA66E852B3}"/>
          </ac:spMkLst>
        </pc:spChg>
        <pc:spChg chg="add del mod">
          <ac:chgData name="KAJROLKAR, KARAN" userId="11e27ecb-65ae-47d8-98eb-d0bc6729934c" providerId="ADAL" clId="{0B2F6F70-2732-4EFC-8246-E84DB389EB97}" dt="2024-04-04T11:27:26.319" v="4138"/>
          <ac:spMkLst>
            <pc:docMk/>
            <pc:sldMk cId="1323293957" sldId="286"/>
            <ac:spMk id="17" creationId="{A10AF110-B7FD-45BC-3BE6-9FCED5BDB07E}"/>
          </ac:spMkLst>
        </pc:spChg>
        <pc:spChg chg="add mod">
          <ac:chgData name="KAJROLKAR, KARAN" userId="11e27ecb-65ae-47d8-98eb-d0bc6729934c" providerId="ADAL" clId="{0B2F6F70-2732-4EFC-8246-E84DB389EB97}" dt="2024-04-04T12:29:31.149" v="5249" actId="1076"/>
          <ac:spMkLst>
            <pc:docMk/>
            <pc:sldMk cId="1323293957" sldId="286"/>
            <ac:spMk id="25" creationId="{B3BCD582-18D1-2DB4-4743-4589501958E0}"/>
          </ac:spMkLst>
        </pc:spChg>
        <pc:spChg chg="add mod">
          <ac:chgData name="KAJROLKAR, KARAN" userId="11e27ecb-65ae-47d8-98eb-d0bc6729934c" providerId="ADAL" clId="{0B2F6F70-2732-4EFC-8246-E84DB389EB97}" dt="2024-04-04T12:29:26.929" v="5248" actId="1076"/>
          <ac:spMkLst>
            <pc:docMk/>
            <pc:sldMk cId="1323293957" sldId="286"/>
            <ac:spMk id="26" creationId="{B890570A-53A0-946F-63BC-D083B866DAD9}"/>
          </ac:spMkLst>
        </pc:spChg>
        <pc:grpChg chg="add del mod">
          <ac:chgData name="KAJROLKAR, KARAN" userId="11e27ecb-65ae-47d8-98eb-d0bc6729934c" providerId="ADAL" clId="{0B2F6F70-2732-4EFC-8246-E84DB389EB97}" dt="2024-04-04T11:27:26.319" v="4138"/>
          <ac:grpSpMkLst>
            <pc:docMk/>
            <pc:sldMk cId="1323293957" sldId="286"/>
            <ac:grpSpMk id="3" creationId="{04944AFD-58E1-E9CE-3D25-65B47F7BF043}"/>
          </ac:grpSpMkLst>
        </pc:grpChg>
        <pc:grpChg chg="add del mod">
          <ac:chgData name="KAJROLKAR, KARAN" userId="11e27ecb-65ae-47d8-98eb-d0bc6729934c" providerId="ADAL" clId="{0B2F6F70-2732-4EFC-8246-E84DB389EB97}" dt="2024-04-04T11:27:26.319" v="4138"/>
          <ac:grpSpMkLst>
            <pc:docMk/>
            <pc:sldMk cId="1323293957" sldId="286"/>
            <ac:grpSpMk id="12" creationId="{1DB108CF-7C91-4164-FE84-6DCD73BB799F}"/>
          </ac:grpSpMkLst>
        </pc:grpChg>
        <pc:picChg chg="add del mod">
          <ac:chgData name="KAJROLKAR, KARAN" userId="11e27ecb-65ae-47d8-98eb-d0bc6729934c" providerId="ADAL" clId="{0B2F6F70-2732-4EFC-8246-E84DB389EB97}" dt="2024-04-04T11:27:27.983" v="4140"/>
          <ac:picMkLst>
            <pc:docMk/>
            <pc:sldMk cId="1323293957" sldId="286"/>
            <ac:picMk id="18" creationId="{67A53334-BB47-0EAB-BFA1-B59346839A84}"/>
          </ac:picMkLst>
        </pc:picChg>
        <pc:picChg chg="add mod">
          <ac:chgData name="KAJROLKAR, KARAN" userId="11e27ecb-65ae-47d8-98eb-d0bc6729934c" providerId="ADAL" clId="{0B2F6F70-2732-4EFC-8246-E84DB389EB97}" dt="2024-04-04T12:21:47.786" v="5146" actId="14100"/>
          <ac:picMkLst>
            <pc:docMk/>
            <pc:sldMk cId="1323293957" sldId="286"/>
            <ac:picMk id="19" creationId="{9EC69CBC-DB0E-34D5-42E1-FE3180AFD120}"/>
          </ac:picMkLst>
        </pc:picChg>
        <pc:picChg chg="add mod">
          <ac:chgData name="KAJROLKAR, KARAN" userId="11e27ecb-65ae-47d8-98eb-d0bc6729934c" providerId="ADAL" clId="{0B2F6F70-2732-4EFC-8246-E84DB389EB97}" dt="2024-04-04T12:21:42.036" v="5145" actId="14100"/>
          <ac:picMkLst>
            <pc:docMk/>
            <pc:sldMk cId="1323293957" sldId="286"/>
            <ac:picMk id="20" creationId="{EC7EF123-3180-8E76-54C1-33ED9B1F45A6}"/>
          </ac:picMkLst>
        </pc:picChg>
        <pc:picChg chg="add del mod">
          <ac:chgData name="KAJROLKAR, KARAN" userId="11e27ecb-65ae-47d8-98eb-d0bc6729934c" providerId="ADAL" clId="{0B2F6F70-2732-4EFC-8246-E84DB389EB97}" dt="2024-04-04T12:23:41.996" v="5194" actId="931"/>
          <ac:picMkLst>
            <pc:docMk/>
            <pc:sldMk cId="1323293957" sldId="286"/>
            <ac:picMk id="22" creationId="{58FC179F-CD3F-6A96-CE7B-7202C3758E15}"/>
          </ac:picMkLst>
        </pc:picChg>
        <pc:picChg chg="add del mod">
          <ac:chgData name="KAJROLKAR, KARAN" userId="11e27ecb-65ae-47d8-98eb-d0bc6729934c" providerId="ADAL" clId="{0B2F6F70-2732-4EFC-8246-E84DB389EB97}" dt="2024-04-04T12:32:12.855" v="5302" actId="478"/>
          <ac:picMkLst>
            <pc:docMk/>
            <pc:sldMk cId="1323293957" sldId="286"/>
            <ac:picMk id="24" creationId="{C08D87B1-AC1D-834B-212B-AE6C887762CE}"/>
          </ac:picMkLst>
        </pc:picChg>
        <pc:picChg chg="add mod ord">
          <ac:chgData name="KAJROLKAR, KARAN" userId="11e27ecb-65ae-47d8-98eb-d0bc6729934c" providerId="ADAL" clId="{0B2F6F70-2732-4EFC-8246-E84DB389EB97}" dt="2024-04-04T14:23:21.478" v="6243" actId="170"/>
          <ac:picMkLst>
            <pc:docMk/>
            <pc:sldMk cId="1323293957" sldId="286"/>
            <ac:picMk id="27" creationId="{ECDD4EF9-68C7-7617-1204-1FDED8143D31}"/>
          </ac:picMkLst>
        </pc:picChg>
      </pc:sldChg>
      <pc:sldChg chg="addSp delSp add del setBg delDesignElem">
        <pc:chgData name="KAJROLKAR, KARAN" userId="11e27ecb-65ae-47d8-98eb-d0bc6729934c" providerId="ADAL" clId="{0B2F6F70-2732-4EFC-8246-E84DB389EB97}" dt="2024-04-04T10:07:15.142" v="3544"/>
        <pc:sldMkLst>
          <pc:docMk/>
          <pc:sldMk cId="2420137148" sldId="286"/>
        </pc:sldMkLst>
        <pc:spChg chg="add del">
          <ac:chgData name="KAJROLKAR, KARAN" userId="11e27ecb-65ae-47d8-98eb-d0bc6729934c" providerId="ADAL" clId="{0B2F6F70-2732-4EFC-8246-E84DB389EB97}" dt="2024-04-04T10:07:15.142" v="3544"/>
          <ac:spMkLst>
            <pc:docMk/>
            <pc:sldMk cId="2420137148" sldId="286"/>
            <ac:spMk id="83" creationId="{71B2258F-86CA-4D4D-8270-BC05FCDEBFB3}"/>
          </ac:spMkLst>
        </pc:spChg>
      </pc:sldChg>
      <pc:sldChg chg="addSp delSp modSp add mod">
        <pc:chgData name="KAJROLKAR, KARAN" userId="11e27ecb-65ae-47d8-98eb-d0bc6729934c" providerId="ADAL" clId="{0B2F6F70-2732-4EFC-8246-E84DB389EB97}" dt="2024-04-04T14:22:51.360" v="6234"/>
        <pc:sldMkLst>
          <pc:docMk/>
          <pc:sldMk cId="1154837424" sldId="287"/>
        </pc:sldMkLst>
        <pc:spChg chg="add mod">
          <ac:chgData name="KAJROLKAR, KARAN" userId="11e27ecb-65ae-47d8-98eb-d0bc6729934c" providerId="ADAL" clId="{0B2F6F70-2732-4EFC-8246-E84DB389EB97}" dt="2024-04-04T11:33:56.642" v="4292" actId="571"/>
          <ac:spMkLst>
            <pc:docMk/>
            <pc:sldMk cId="1154837424" sldId="287"/>
            <ac:spMk id="2" creationId="{9128F046-C4A3-4D1C-E5BB-727256F96BD9}"/>
          </ac:spMkLst>
        </pc:spChg>
        <pc:spChg chg="add mod">
          <ac:chgData name="KAJROLKAR, KARAN" userId="11e27ecb-65ae-47d8-98eb-d0bc6729934c" providerId="ADAL" clId="{0B2F6F70-2732-4EFC-8246-E84DB389EB97}" dt="2024-04-04T11:33:56.642" v="4292" actId="571"/>
          <ac:spMkLst>
            <pc:docMk/>
            <pc:sldMk cId="1154837424" sldId="287"/>
            <ac:spMk id="3" creationId="{73A673DC-C246-FEC1-A303-1CB5624D3E4A}"/>
          </ac:spMkLst>
        </pc:spChg>
        <pc:spChg chg="mod">
          <ac:chgData name="KAJROLKAR, KARAN" userId="11e27ecb-65ae-47d8-98eb-d0bc6729934c" providerId="ADAL" clId="{0B2F6F70-2732-4EFC-8246-E84DB389EB97}" dt="2024-04-04T11:33:57.266" v="4293" actId="14100"/>
          <ac:spMkLst>
            <pc:docMk/>
            <pc:sldMk cId="1154837424" sldId="287"/>
            <ac:spMk id="7" creationId="{51AEB743-EFAB-5637-6373-9FDC97B58C7D}"/>
          </ac:spMkLst>
        </pc:spChg>
        <pc:spChg chg="mod">
          <ac:chgData name="KAJROLKAR, KARAN" userId="11e27ecb-65ae-47d8-98eb-d0bc6729934c" providerId="ADAL" clId="{0B2F6F70-2732-4EFC-8246-E84DB389EB97}" dt="2024-04-04T11:33:56.642" v="4292" actId="571"/>
          <ac:spMkLst>
            <pc:docMk/>
            <pc:sldMk cId="1154837424" sldId="287"/>
            <ac:spMk id="8" creationId="{860EB7EA-2BFE-8BCA-8FD2-6AC5ACE5DFF1}"/>
          </ac:spMkLst>
        </pc:spChg>
        <pc:spChg chg="mod">
          <ac:chgData name="KAJROLKAR, KARAN" userId="11e27ecb-65ae-47d8-98eb-d0bc6729934c" providerId="ADAL" clId="{0B2F6F70-2732-4EFC-8246-E84DB389EB97}" dt="2024-04-04T12:16:56.094" v="5073" actId="20577"/>
          <ac:spMkLst>
            <pc:docMk/>
            <pc:sldMk cId="1154837424" sldId="287"/>
            <ac:spMk id="9" creationId="{8C594234-43DD-261B-FA84-94707FA990AF}"/>
          </ac:spMkLst>
        </pc:spChg>
        <pc:spChg chg="mod">
          <ac:chgData name="KAJROLKAR, KARAN" userId="11e27ecb-65ae-47d8-98eb-d0bc6729934c" providerId="ADAL" clId="{0B2F6F70-2732-4EFC-8246-E84DB389EB97}" dt="2024-04-04T11:33:56.642" v="4292" actId="571"/>
          <ac:spMkLst>
            <pc:docMk/>
            <pc:sldMk cId="1154837424" sldId="287"/>
            <ac:spMk id="10" creationId="{A981577B-C574-59FB-26F6-D46C4F0A80D4}"/>
          </ac:spMkLst>
        </pc:spChg>
        <pc:spChg chg="del mod topLvl">
          <ac:chgData name="KAJROLKAR, KARAN" userId="11e27ecb-65ae-47d8-98eb-d0bc6729934c" providerId="ADAL" clId="{0B2F6F70-2732-4EFC-8246-E84DB389EB97}" dt="2024-04-04T12:03:58.459" v="4770" actId="478"/>
          <ac:spMkLst>
            <pc:docMk/>
            <pc:sldMk cId="1154837424" sldId="287"/>
            <ac:spMk id="13" creationId="{7476488A-44BD-A66F-BBD7-F0DB4A2588B7}"/>
          </ac:spMkLst>
        </pc:spChg>
        <pc:spChg chg="del mod">
          <ac:chgData name="KAJROLKAR, KARAN" userId="11e27ecb-65ae-47d8-98eb-d0bc6729934c" providerId="ADAL" clId="{0B2F6F70-2732-4EFC-8246-E84DB389EB97}" dt="2024-04-04T11:32:57.658" v="4285" actId="478"/>
          <ac:spMkLst>
            <pc:docMk/>
            <pc:sldMk cId="1154837424" sldId="287"/>
            <ac:spMk id="14" creationId="{0BC99672-FC97-483E-26F8-046BE5463F7F}"/>
          </ac:spMkLst>
        </pc:spChg>
        <pc:spChg chg="mod">
          <ac:chgData name="KAJROLKAR, KARAN" userId="11e27ecb-65ae-47d8-98eb-d0bc6729934c" providerId="ADAL" clId="{0B2F6F70-2732-4EFC-8246-E84DB389EB97}" dt="2024-04-04T11:33:56.642" v="4292" actId="571"/>
          <ac:spMkLst>
            <pc:docMk/>
            <pc:sldMk cId="1154837424" sldId="287"/>
            <ac:spMk id="15" creationId="{9A474B3A-DB80-3218-B4BC-A41A9088FC2B}"/>
          </ac:spMkLst>
        </pc:spChg>
        <pc:spChg chg="mod">
          <ac:chgData name="KAJROLKAR, KARAN" userId="11e27ecb-65ae-47d8-98eb-d0bc6729934c" providerId="ADAL" clId="{0B2F6F70-2732-4EFC-8246-E84DB389EB97}" dt="2024-04-04T11:32:17.030" v="4280" actId="1076"/>
          <ac:spMkLst>
            <pc:docMk/>
            <pc:sldMk cId="1154837424" sldId="287"/>
            <ac:spMk id="16" creationId="{4957266F-BBC9-CD8E-AC27-6411ADA0B22A}"/>
          </ac:spMkLst>
        </pc:spChg>
        <pc:spChg chg="mod">
          <ac:chgData name="KAJROLKAR, KARAN" userId="11e27ecb-65ae-47d8-98eb-d0bc6729934c" providerId="ADAL" clId="{0B2F6F70-2732-4EFC-8246-E84DB389EB97}" dt="2024-04-04T11:32:28.733" v="4282" actId="1076"/>
          <ac:spMkLst>
            <pc:docMk/>
            <pc:sldMk cId="1154837424" sldId="287"/>
            <ac:spMk id="17" creationId="{E2818ADE-C115-29A0-68E3-E45C55A11FEF}"/>
          </ac:spMkLst>
        </pc:spChg>
        <pc:spChg chg="del">
          <ac:chgData name="KAJROLKAR, KARAN" userId="11e27ecb-65ae-47d8-98eb-d0bc6729934c" providerId="ADAL" clId="{0B2F6F70-2732-4EFC-8246-E84DB389EB97}" dt="2024-04-04T11:30:14.750" v="4183" actId="478"/>
          <ac:spMkLst>
            <pc:docMk/>
            <pc:sldMk cId="1154837424" sldId="287"/>
            <ac:spMk id="18" creationId="{D4445571-5C43-0203-27D3-4C3AD6B80B26}"/>
          </ac:spMkLst>
        </pc:spChg>
        <pc:spChg chg="mod">
          <ac:chgData name="KAJROLKAR, KARAN" userId="11e27ecb-65ae-47d8-98eb-d0bc6729934c" providerId="ADAL" clId="{0B2F6F70-2732-4EFC-8246-E84DB389EB97}" dt="2024-04-04T11:33:56.642" v="4292" actId="571"/>
          <ac:spMkLst>
            <pc:docMk/>
            <pc:sldMk cId="1154837424" sldId="287"/>
            <ac:spMk id="19" creationId="{83B9F9B3-E2DB-4BDA-0327-E428B946E3FA}"/>
          </ac:spMkLst>
        </pc:spChg>
        <pc:spChg chg="del mod topLvl">
          <ac:chgData name="KAJROLKAR, KARAN" userId="11e27ecb-65ae-47d8-98eb-d0bc6729934c" providerId="ADAL" clId="{0B2F6F70-2732-4EFC-8246-E84DB389EB97}" dt="2024-04-04T12:04:05.670" v="4773" actId="478"/>
          <ac:spMkLst>
            <pc:docMk/>
            <pc:sldMk cId="1154837424" sldId="287"/>
            <ac:spMk id="20" creationId="{4A575912-51D0-F915-4FC4-0FC851E33B2D}"/>
          </ac:spMkLst>
        </pc:spChg>
        <pc:spChg chg="del mod">
          <ac:chgData name="KAJROLKAR, KARAN" userId="11e27ecb-65ae-47d8-98eb-d0bc6729934c" providerId="ADAL" clId="{0B2F6F70-2732-4EFC-8246-E84DB389EB97}" dt="2024-04-04T12:04:07.466" v="4774" actId="478"/>
          <ac:spMkLst>
            <pc:docMk/>
            <pc:sldMk cId="1154837424" sldId="287"/>
            <ac:spMk id="22" creationId="{7F8C041B-E4CC-C8F9-152A-06E1A71FDDBA}"/>
          </ac:spMkLst>
        </pc:spChg>
        <pc:spChg chg="del mod">
          <ac:chgData name="KAJROLKAR, KARAN" userId="11e27ecb-65ae-47d8-98eb-d0bc6729934c" providerId="ADAL" clId="{0B2F6F70-2732-4EFC-8246-E84DB389EB97}" dt="2024-04-04T12:04:00.487" v="4771" actId="478"/>
          <ac:spMkLst>
            <pc:docMk/>
            <pc:sldMk cId="1154837424" sldId="287"/>
            <ac:spMk id="23" creationId="{9516C3A4-421C-87F7-9701-C817F21E7D17}"/>
          </ac:spMkLst>
        </pc:spChg>
        <pc:spChg chg="del mod">
          <ac:chgData name="KAJROLKAR, KARAN" userId="11e27ecb-65ae-47d8-98eb-d0bc6729934c" providerId="ADAL" clId="{0B2F6F70-2732-4EFC-8246-E84DB389EB97}" dt="2024-04-04T12:03:57.250" v="4769" actId="478"/>
          <ac:spMkLst>
            <pc:docMk/>
            <pc:sldMk cId="1154837424" sldId="287"/>
            <ac:spMk id="24" creationId="{EB512F94-ACE7-974B-5058-83DC293F2D15}"/>
          </ac:spMkLst>
        </pc:spChg>
        <pc:spChg chg="del mod">
          <ac:chgData name="KAJROLKAR, KARAN" userId="11e27ecb-65ae-47d8-98eb-d0bc6729934c" providerId="ADAL" clId="{0B2F6F70-2732-4EFC-8246-E84DB389EB97}" dt="2024-04-04T12:03:52.310" v="4768" actId="478"/>
          <ac:spMkLst>
            <pc:docMk/>
            <pc:sldMk cId="1154837424" sldId="287"/>
            <ac:spMk id="26" creationId="{83139F94-35CA-6150-12D2-63E0ABE3EFAB}"/>
          </ac:spMkLst>
        </pc:spChg>
        <pc:spChg chg="del mod">
          <ac:chgData name="KAJROLKAR, KARAN" userId="11e27ecb-65ae-47d8-98eb-d0bc6729934c" providerId="ADAL" clId="{0B2F6F70-2732-4EFC-8246-E84DB389EB97}" dt="2024-04-04T12:04:10.375" v="4775" actId="478"/>
          <ac:spMkLst>
            <pc:docMk/>
            <pc:sldMk cId="1154837424" sldId="287"/>
            <ac:spMk id="27" creationId="{8DDE933B-665A-58C5-7A71-71803FD08A24}"/>
          </ac:spMkLst>
        </pc:spChg>
        <pc:spChg chg="del">
          <ac:chgData name="KAJROLKAR, KARAN" userId="11e27ecb-65ae-47d8-98eb-d0bc6729934c" providerId="ADAL" clId="{0B2F6F70-2732-4EFC-8246-E84DB389EB97}" dt="2024-04-04T11:31:53.876" v="4277" actId="478"/>
          <ac:spMkLst>
            <pc:docMk/>
            <pc:sldMk cId="1154837424" sldId="287"/>
            <ac:spMk id="28" creationId="{0EAD217A-42DC-7C8A-0FE3-8422B16944BF}"/>
          </ac:spMkLst>
        </pc:spChg>
        <pc:spChg chg="add mod">
          <ac:chgData name="KAJROLKAR, KARAN" userId="11e27ecb-65ae-47d8-98eb-d0bc6729934c" providerId="ADAL" clId="{0B2F6F70-2732-4EFC-8246-E84DB389EB97}" dt="2024-04-04T11:33:56.642" v="4292" actId="571"/>
          <ac:spMkLst>
            <pc:docMk/>
            <pc:sldMk cId="1154837424" sldId="287"/>
            <ac:spMk id="29" creationId="{0C31F497-5FC7-D12C-33DD-0FC0A27A4FD2}"/>
          </ac:spMkLst>
        </pc:spChg>
        <pc:spChg chg="add mod">
          <ac:chgData name="KAJROLKAR, KARAN" userId="11e27ecb-65ae-47d8-98eb-d0bc6729934c" providerId="ADAL" clId="{0B2F6F70-2732-4EFC-8246-E84DB389EB97}" dt="2024-04-04T11:33:56.642" v="4292" actId="571"/>
          <ac:spMkLst>
            <pc:docMk/>
            <pc:sldMk cId="1154837424" sldId="287"/>
            <ac:spMk id="30" creationId="{28833096-1C2D-9E25-4158-447BAD94D116}"/>
          </ac:spMkLst>
        </pc:spChg>
        <pc:spChg chg="add mod">
          <ac:chgData name="KAJROLKAR, KARAN" userId="11e27ecb-65ae-47d8-98eb-d0bc6729934c" providerId="ADAL" clId="{0B2F6F70-2732-4EFC-8246-E84DB389EB97}" dt="2024-04-04T11:33:56.642" v="4292" actId="571"/>
          <ac:spMkLst>
            <pc:docMk/>
            <pc:sldMk cId="1154837424" sldId="287"/>
            <ac:spMk id="31" creationId="{F036D578-39FF-F437-210A-563A79F8C71D}"/>
          </ac:spMkLst>
        </pc:spChg>
        <pc:spChg chg="add mod">
          <ac:chgData name="KAJROLKAR, KARAN" userId="11e27ecb-65ae-47d8-98eb-d0bc6729934c" providerId="ADAL" clId="{0B2F6F70-2732-4EFC-8246-E84DB389EB97}" dt="2024-04-04T11:33:56.642" v="4292" actId="571"/>
          <ac:spMkLst>
            <pc:docMk/>
            <pc:sldMk cId="1154837424" sldId="287"/>
            <ac:spMk id="32" creationId="{BF21B8DF-7F50-2159-717F-2C40F3C4CBD4}"/>
          </ac:spMkLst>
        </pc:spChg>
        <pc:grpChg chg="add mod">
          <ac:chgData name="KAJROLKAR, KARAN" userId="11e27ecb-65ae-47d8-98eb-d0bc6729934c" providerId="ADAL" clId="{0B2F6F70-2732-4EFC-8246-E84DB389EB97}" dt="2024-04-04T11:33:56.642" v="4292" actId="571"/>
          <ac:grpSpMkLst>
            <pc:docMk/>
            <pc:sldMk cId="1154837424" sldId="287"/>
            <ac:grpSpMk id="6" creationId="{16EFB8E6-6EF8-FC6D-2832-625C05F91EDB}"/>
          </ac:grpSpMkLst>
        </pc:grpChg>
        <pc:grpChg chg="add mod">
          <ac:chgData name="KAJROLKAR, KARAN" userId="11e27ecb-65ae-47d8-98eb-d0bc6729934c" providerId="ADAL" clId="{0B2F6F70-2732-4EFC-8246-E84DB389EB97}" dt="2024-04-04T11:33:56.642" v="4292" actId="571"/>
          <ac:grpSpMkLst>
            <pc:docMk/>
            <pc:sldMk cId="1154837424" sldId="287"/>
            <ac:grpSpMk id="12" creationId="{4259660F-1740-7DA1-9416-A316E421E5FA}"/>
          </ac:grpSpMkLst>
        </pc:grpChg>
        <pc:grpChg chg="del mod">
          <ac:chgData name="KAJROLKAR, KARAN" userId="11e27ecb-65ae-47d8-98eb-d0bc6729934c" providerId="ADAL" clId="{0B2F6F70-2732-4EFC-8246-E84DB389EB97}" dt="2024-04-04T11:45:34.344" v="4350" actId="165"/>
          <ac:grpSpMkLst>
            <pc:docMk/>
            <pc:sldMk cId="1154837424" sldId="287"/>
            <ac:grpSpMk id="21" creationId="{0C59E702-0533-23FE-ADE6-D4688C652EAE}"/>
          </ac:grpSpMkLst>
        </pc:grpChg>
        <pc:grpChg chg="del mod">
          <ac:chgData name="KAJROLKAR, KARAN" userId="11e27ecb-65ae-47d8-98eb-d0bc6729934c" providerId="ADAL" clId="{0B2F6F70-2732-4EFC-8246-E84DB389EB97}" dt="2024-04-04T12:04:02.576" v="4772" actId="478"/>
          <ac:grpSpMkLst>
            <pc:docMk/>
            <pc:sldMk cId="1154837424" sldId="287"/>
            <ac:grpSpMk id="25" creationId="{3A3B4D12-487A-37A0-C29E-540C5DE11F54}"/>
          </ac:grpSpMkLst>
        </pc:grpChg>
        <pc:graphicFrameChg chg="add mod modGraphic">
          <ac:chgData name="KAJROLKAR, KARAN" userId="11e27ecb-65ae-47d8-98eb-d0bc6729934c" providerId="ADAL" clId="{0B2F6F70-2732-4EFC-8246-E84DB389EB97}" dt="2024-04-04T12:18:52.486" v="5085" actId="122"/>
          <ac:graphicFrameMkLst>
            <pc:docMk/>
            <pc:sldMk cId="1154837424" sldId="287"/>
            <ac:graphicFrameMk id="33" creationId="{F23EB188-CBC4-9B9A-0299-4040022686E7}"/>
          </ac:graphicFrameMkLst>
        </pc:graphicFrameChg>
        <pc:picChg chg="mod">
          <ac:chgData name="KAJROLKAR, KARAN" userId="11e27ecb-65ae-47d8-98eb-d0bc6729934c" providerId="ADAL" clId="{0B2F6F70-2732-4EFC-8246-E84DB389EB97}" dt="2024-04-04T11:45:28.357" v="4349" actId="14100"/>
          <ac:picMkLst>
            <pc:docMk/>
            <pc:sldMk cId="1154837424" sldId="287"/>
            <ac:picMk id="4" creationId="{5B83E0ED-D14A-1C7E-C7A5-06F94859C7DC}"/>
          </ac:picMkLst>
        </pc:picChg>
        <pc:picChg chg="add mod">
          <ac:chgData name="KAJROLKAR, KARAN" userId="11e27ecb-65ae-47d8-98eb-d0bc6729934c" providerId="ADAL" clId="{0B2F6F70-2732-4EFC-8246-E84DB389EB97}" dt="2024-04-04T14:22:51.360" v="6234"/>
          <ac:picMkLst>
            <pc:docMk/>
            <pc:sldMk cId="1154837424" sldId="287"/>
            <ac:picMk id="34" creationId="{8F17182F-EE4B-993D-4C0E-4C648ADFEB59}"/>
          </ac:picMkLst>
        </pc:picChg>
        <pc:cxnChg chg="add mod">
          <ac:chgData name="KAJROLKAR, KARAN" userId="11e27ecb-65ae-47d8-98eb-d0bc6729934c" providerId="ADAL" clId="{0B2F6F70-2732-4EFC-8246-E84DB389EB97}" dt="2024-04-04T11:33:56.642" v="4292" actId="571"/>
          <ac:cxnSpMkLst>
            <pc:docMk/>
            <pc:sldMk cId="1154837424" sldId="287"/>
            <ac:cxnSpMk id="5" creationId="{9694820C-EB77-EE65-63EE-72571A219D2A}"/>
          </ac:cxnSpMkLst>
        </pc:cxnChg>
      </pc:sldChg>
      <pc:sldChg chg="addSp delSp add del setBg delDesignElem">
        <pc:chgData name="KAJROLKAR, KARAN" userId="11e27ecb-65ae-47d8-98eb-d0bc6729934c" providerId="ADAL" clId="{0B2F6F70-2732-4EFC-8246-E84DB389EB97}" dt="2024-04-04T11:28:04.780" v="4143"/>
        <pc:sldMkLst>
          <pc:docMk/>
          <pc:sldMk cId="1669466021" sldId="287"/>
        </pc:sldMkLst>
        <pc:spChg chg="add del">
          <ac:chgData name="KAJROLKAR, KARAN" userId="11e27ecb-65ae-47d8-98eb-d0bc6729934c" providerId="ADAL" clId="{0B2F6F70-2732-4EFC-8246-E84DB389EB97}" dt="2024-04-04T11:28:04.780" v="4143"/>
          <ac:spMkLst>
            <pc:docMk/>
            <pc:sldMk cId="1669466021" sldId="287"/>
            <ac:spMk id="83" creationId="{71B2258F-86CA-4D4D-8270-BC05FCDEBFB3}"/>
          </ac:spMkLst>
        </pc:spChg>
      </pc:sldChg>
      <pc:sldChg chg="addSp delSp add del setBg delDesignElem">
        <pc:chgData name="KAJROLKAR, KARAN" userId="11e27ecb-65ae-47d8-98eb-d0bc6729934c" providerId="ADAL" clId="{0B2F6F70-2732-4EFC-8246-E84DB389EB97}" dt="2024-04-04T11:48:19.421" v="4353"/>
        <pc:sldMkLst>
          <pc:docMk/>
          <pc:sldMk cId="670763208" sldId="288"/>
        </pc:sldMkLst>
        <pc:spChg chg="add del">
          <ac:chgData name="KAJROLKAR, KARAN" userId="11e27ecb-65ae-47d8-98eb-d0bc6729934c" providerId="ADAL" clId="{0B2F6F70-2732-4EFC-8246-E84DB389EB97}" dt="2024-04-04T11:48:19.421" v="4353"/>
          <ac:spMkLst>
            <pc:docMk/>
            <pc:sldMk cId="670763208" sldId="288"/>
            <ac:spMk id="83" creationId="{71B2258F-86CA-4D4D-8270-BC05FCDEBFB3}"/>
          </ac:spMkLst>
        </pc:spChg>
      </pc:sldChg>
      <pc:sldChg chg="addSp delSp modSp add mod">
        <pc:chgData name="KAJROLKAR, KARAN" userId="11e27ecb-65ae-47d8-98eb-d0bc6729934c" providerId="ADAL" clId="{0B2F6F70-2732-4EFC-8246-E84DB389EB97}" dt="2024-04-15T08:50:58.904" v="6649" actId="20577"/>
        <pc:sldMkLst>
          <pc:docMk/>
          <pc:sldMk cId="1852694180" sldId="288"/>
        </pc:sldMkLst>
        <pc:spChg chg="mod">
          <ac:chgData name="KAJROLKAR, KARAN" userId="11e27ecb-65ae-47d8-98eb-d0bc6729934c" providerId="ADAL" clId="{0B2F6F70-2732-4EFC-8246-E84DB389EB97}" dt="2024-04-04T11:55:07.868" v="4524" actId="20577"/>
          <ac:spMkLst>
            <pc:docMk/>
            <pc:sldMk cId="1852694180" sldId="288"/>
            <ac:spMk id="9" creationId="{8C594234-43DD-261B-FA84-94707FA990AF}"/>
          </ac:spMkLst>
        </pc:spChg>
        <pc:spChg chg="del">
          <ac:chgData name="KAJROLKAR, KARAN" userId="11e27ecb-65ae-47d8-98eb-d0bc6729934c" providerId="ADAL" clId="{0B2F6F70-2732-4EFC-8246-E84DB389EB97}" dt="2024-04-04T12:02:32.071" v="4723" actId="478"/>
          <ac:spMkLst>
            <pc:docMk/>
            <pc:sldMk cId="1852694180" sldId="288"/>
            <ac:spMk id="18" creationId="{D4445571-5C43-0203-27D3-4C3AD6B80B26}"/>
          </ac:spMkLst>
        </pc:spChg>
        <pc:spChg chg="mod">
          <ac:chgData name="KAJROLKAR, KARAN" userId="11e27ecb-65ae-47d8-98eb-d0bc6729934c" providerId="ADAL" clId="{0B2F6F70-2732-4EFC-8246-E84DB389EB97}" dt="2024-04-04T12:16:33.536" v="5064" actId="20577"/>
          <ac:spMkLst>
            <pc:docMk/>
            <pc:sldMk cId="1852694180" sldId="288"/>
            <ac:spMk id="26" creationId="{83139F94-35CA-6150-12D2-63E0ABE3EFAB}"/>
          </ac:spMkLst>
        </pc:spChg>
        <pc:spChg chg="mod">
          <ac:chgData name="KAJROLKAR, KARAN" userId="11e27ecb-65ae-47d8-98eb-d0bc6729934c" providerId="ADAL" clId="{0B2F6F70-2732-4EFC-8246-E84DB389EB97}" dt="2024-04-15T08:50:58.904" v="6649" actId="20577"/>
          <ac:spMkLst>
            <pc:docMk/>
            <pc:sldMk cId="1852694180" sldId="288"/>
            <ac:spMk id="27" creationId="{8DDE933B-665A-58C5-7A71-71803FD08A24}"/>
          </ac:spMkLst>
        </pc:spChg>
        <pc:spChg chg="mod">
          <ac:chgData name="KAJROLKAR, KARAN" userId="11e27ecb-65ae-47d8-98eb-d0bc6729934c" providerId="ADAL" clId="{0B2F6F70-2732-4EFC-8246-E84DB389EB97}" dt="2024-04-04T11:51:12.448" v="4501" actId="1076"/>
          <ac:spMkLst>
            <pc:docMk/>
            <pc:sldMk cId="1852694180" sldId="288"/>
            <ac:spMk id="28" creationId="{0EAD217A-42DC-7C8A-0FE3-8422B16944BF}"/>
          </ac:spMkLst>
        </pc:spChg>
        <pc:picChg chg="add mod">
          <ac:chgData name="KAJROLKAR, KARAN" userId="11e27ecb-65ae-47d8-98eb-d0bc6729934c" providerId="ADAL" clId="{0B2F6F70-2732-4EFC-8246-E84DB389EB97}" dt="2024-04-04T12:03:04.982" v="4731" actId="207"/>
          <ac:picMkLst>
            <pc:docMk/>
            <pc:sldMk cId="1852694180" sldId="288"/>
            <ac:picMk id="3" creationId="{F6F8DDC7-2E33-F7C9-9280-B3C425D014B5}"/>
          </ac:picMkLst>
        </pc:picChg>
        <pc:picChg chg="add mod">
          <ac:chgData name="KAJROLKAR, KARAN" userId="11e27ecb-65ae-47d8-98eb-d0bc6729934c" providerId="ADAL" clId="{0B2F6F70-2732-4EFC-8246-E84DB389EB97}" dt="2024-04-04T14:22:49.296" v="6233"/>
          <ac:picMkLst>
            <pc:docMk/>
            <pc:sldMk cId="1852694180" sldId="288"/>
            <ac:picMk id="5" creationId="{48765B95-A167-A165-A9F6-E44532A64132}"/>
          </ac:picMkLst>
        </pc:picChg>
      </pc:sldChg>
      <pc:sldChg chg="addSp delSp add del setBg delDesignElem">
        <pc:chgData name="KAJROLKAR, KARAN" userId="11e27ecb-65ae-47d8-98eb-d0bc6729934c" providerId="ADAL" clId="{0B2F6F70-2732-4EFC-8246-E84DB389EB97}" dt="2024-04-04T12:29:53.784" v="5252"/>
        <pc:sldMkLst>
          <pc:docMk/>
          <pc:sldMk cId="1293215311" sldId="289"/>
        </pc:sldMkLst>
        <pc:spChg chg="add del">
          <ac:chgData name="KAJROLKAR, KARAN" userId="11e27ecb-65ae-47d8-98eb-d0bc6729934c" providerId="ADAL" clId="{0B2F6F70-2732-4EFC-8246-E84DB389EB97}" dt="2024-04-04T12:29:53.784" v="5252"/>
          <ac:spMkLst>
            <pc:docMk/>
            <pc:sldMk cId="1293215311" sldId="289"/>
            <ac:spMk id="83" creationId="{71B2258F-86CA-4D4D-8270-BC05FCDEBFB3}"/>
          </ac:spMkLst>
        </pc:spChg>
      </pc:sldChg>
      <pc:sldChg chg="addSp delSp modSp add mod ord">
        <pc:chgData name="KAJROLKAR, KARAN" userId="11e27ecb-65ae-47d8-98eb-d0bc6729934c" providerId="ADAL" clId="{0B2F6F70-2732-4EFC-8246-E84DB389EB97}" dt="2024-04-04T14:23:38.250" v="6244" actId="1076"/>
        <pc:sldMkLst>
          <pc:docMk/>
          <pc:sldMk cId="2832849307" sldId="289"/>
        </pc:sldMkLst>
        <pc:spChg chg="mod">
          <ac:chgData name="KAJROLKAR, KARAN" userId="11e27ecb-65ae-47d8-98eb-d0bc6729934c" providerId="ADAL" clId="{0B2F6F70-2732-4EFC-8246-E84DB389EB97}" dt="2024-04-04T12:31:31.854" v="5298" actId="20577"/>
          <ac:spMkLst>
            <pc:docMk/>
            <pc:sldMk cId="2832849307" sldId="289"/>
            <ac:spMk id="9" creationId="{8C594234-43DD-261B-FA84-94707FA990AF}"/>
          </ac:spMkLst>
        </pc:spChg>
        <pc:spChg chg="mod">
          <ac:chgData name="KAJROLKAR, KARAN" userId="11e27ecb-65ae-47d8-98eb-d0bc6729934c" providerId="ADAL" clId="{0B2F6F70-2732-4EFC-8246-E84DB389EB97}" dt="2024-04-04T12:32:07.411" v="5301" actId="1076"/>
          <ac:spMkLst>
            <pc:docMk/>
            <pc:sldMk cId="2832849307" sldId="289"/>
            <ac:spMk id="25" creationId="{B3BCD582-18D1-2DB4-4743-4589501958E0}"/>
          </ac:spMkLst>
        </pc:spChg>
        <pc:picChg chg="add mod">
          <ac:chgData name="KAJROLKAR, KARAN" userId="11e27ecb-65ae-47d8-98eb-d0bc6729934c" providerId="ADAL" clId="{0B2F6F70-2732-4EFC-8246-E84DB389EB97}" dt="2024-04-04T12:31:57.554" v="5300" actId="1076"/>
          <ac:picMkLst>
            <pc:docMk/>
            <pc:sldMk cId="2832849307" sldId="289"/>
            <ac:picMk id="2" creationId="{8C18E360-F997-45F3-B51A-9BB10F42BDB0}"/>
          </ac:picMkLst>
        </pc:picChg>
        <pc:picChg chg="add mod">
          <ac:chgData name="KAJROLKAR, KARAN" userId="11e27ecb-65ae-47d8-98eb-d0bc6729934c" providerId="ADAL" clId="{0B2F6F70-2732-4EFC-8246-E84DB389EB97}" dt="2024-04-04T14:23:38.250" v="6244" actId="1076"/>
          <ac:picMkLst>
            <pc:docMk/>
            <pc:sldMk cId="2832849307" sldId="289"/>
            <ac:picMk id="3" creationId="{0FE3AE8A-6021-3BD7-CDC3-19031291A0F8}"/>
          </ac:picMkLst>
        </pc:picChg>
        <pc:picChg chg="del">
          <ac:chgData name="KAJROLKAR, KARAN" userId="11e27ecb-65ae-47d8-98eb-d0bc6729934c" providerId="ADAL" clId="{0B2F6F70-2732-4EFC-8246-E84DB389EB97}" dt="2024-04-04T12:30:25.776" v="5270" actId="478"/>
          <ac:picMkLst>
            <pc:docMk/>
            <pc:sldMk cId="2832849307" sldId="289"/>
            <ac:picMk id="19" creationId="{9EC69CBC-DB0E-34D5-42E1-FE3180AFD120}"/>
          </ac:picMkLst>
        </pc:picChg>
        <pc:picChg chg="del">
          <ac:chgData name="KAJROLKAR, KARAN" userId="11e27ecb-65ae-47d8-98eb-d0bc6729934c" providerId="ADAL" clId="{0B2F6F70-2732-4EFC-8246-E84DB389EB97}" dt="2024-04-04T12:30:10.401" v="5263" actId="478"/>
          <ac:picMkLst>
            <pc:docMk/>
            <pc:sldMk cId="2832849307" sldId="289"/>
            <ac:picMk id="24" creationId="{C08D87B1-AC1D-834B-212B-AE6C887762CE}"/>
          </ac:picMkLst>
        </pc:picChg>
      </pc:sldChg>
      <pc:sldChg chg="addSp delSp modSp add mod">
        <pc:chgData name="KAJROLKAR, KARAN" userId="11e27ecb-65ae-47d8-98eb-d0bc6729934c" providerId="ADAL" clId="{0B2F6F70-2732-4EFC-8246-E84DB389EB97}" dt="2024-04-04T14:23:41.353" v="6245"/>
        <pc:sldMkLst>
          <pc:docMk/>
          <pc:sldMk cId="929107564" sldId="290"/>
        </pc:sldMkLst>
        <pc:spChg chg="mod">
          <ac:chgData name="KAJROLKAR, KARAN" userId="11e27ecb-65ae-47d8-98eb-d0bc6729934c" providerId="ADAL" clId="{0B2F6F70-2732-4EFC-8246-E84DB389EB97}" dt="2024-04-04T12:34:04.766" v="5332" actId="20577"/>
          <ac:spMkLst>
            <pc:docMk/>
            <pc:sldMk cId="929107564" sldId="290"/>
            <ac:spMk id="9" creationId="{8C594234-43DD-261B-FA84-94707FA990AF}"/>
          </ac:spMkLst>
        </pc:spChg>
        <pc:spChg chg="mod">
          <ac:chgData name="KAJROLKAR, KARAN" userId="11e27ecb-65ae-47d8-98eb-d0bc6729934c" providerId="ADAL" clId="{0B2F6F70-2732-4EFC-8246-E84DB389EB97}" dt="2024-04-04T12:36:34.580" v="5363" actId="14100"/>
          <ac:spMkLst>
            <pc:docMk/>
            <pc:sldMk cId="929107564" sldId="290"/>
            <ac:spMk id="25" creationId="{B3BCD582-18D1-2DB4-4743-4589501958E0}"/>
          </ac:spMkLst>
        </pc:spChg>
        <pc:spChg chg="mod">
          <ac:chgData name="KAJROLKAR, KARAN" userId="11e27ecb-65ae-47d8-98eb-d0bc6729934c" providerId="ADAL" clId="{0B2F6F70-2732-4EFC-8246-E84DB389EB97}" dt="2024-04-04T12:37:42.019" v="5373" actId="1076"/>
          <ac:spMkLst>
            <pc:docMk/>
            <pc:sldMk cId="929107564" sldId="290"/>
            <ac:spMk id="26" creationId="{B890570A-53A0-946F-63BC-D083B866DAD9}"/>
          </ac:spMkLst>
        </pc:spChg>
        <pc:picChg chg="add mod">
          <ac:chgData name="KAJROLKAR, KARAN" userId="11e27ecb-65ae-47d8-98eb-d0bc6729934c" providerId="ADAL" clId="{0B2F6F70-2732-4EFC-8246-E84DB389EB97}" dt="2024-04-04T12:36:00.657" v="5339" actId="1076"/>
          <ac:picMkLst>
            <pc:docMk/>
            <pc:sldMk cId="929107564" sldId="290"/>
            <ac:picMk id="2" creationId="{33C2511A-20E7-DB3F-DA7D-E54184D04252}"/>
          </ac:picMkLst>
        </pc:picChg>
        <pc:picChg chg="add mod">
          <ac:chgData name="KAJROLKAR, KARAN" userId="11e27ecb-65ae-47d8-98eb-d0bc6729934c" providerId="ADAL" clId="{0B2F6F70-2732-4EFC-8246-E84DB389EB97}" dt="2024-04-04T12:37:35.609" v="5372" actId="14100"/>
          <ac:picMkLst>
            <pc:docMk/>
            <pc:sldMk cId="929107564" sldId="290"/>
            <ac:picMk id="3" creationId="{52E3AEF5-B284-8133-4AF2-48FB37F29EA6}"/>
          </ac:picMkLst>
        </pc:picChg>
        <pc:picChg chg="add mod">
          <ac:chgData name="KAJROLKAR, KARAN" userId="11e27ecb-65ae-47d8-98eb-d0bc6729934c" providerId="ADAL" clId="{0B2F6F70-2732-4EFC-8246-E84DB389EB97}" dt="2024-04-04T14:23:41.353" v="6245"/>
          <ac:picMkLst>
            <pc:docMk/>
            <pc:sldMk cId="929107564" sldId="290"/>
            <ac:picMk id="5" creationId="{F9289323-7C2A-003F-2CC6-CDCEF56A4ED4}"/>
          </ac:picMkLst>
        </pc:picChg>
        <pc:picChg chg="del">
          <ac:chgData name="KAJROLKAR, KARAN" userId="11e27ecb-65ae-47d8-98eb-d0bc6729934c" providerId="ADAL" clId="{0B2F6F70-2732-4EFC-8246-E84DB389EB97}" dt="2024-04-04T12:34:07.425" v="5333" actId="478"/>
          <ac:picMkLst>
            <pc:docMk/>
            <pc:sldMk cId="929107564" sldId="290"/>
            <ac:picMk id="19" creationId="{9EC69CBC-DB0E-34D5-42E1-FE3180AFD120}"/>
          </ac:picMkLst>
        </pc:picChg>
        <pc:picChg chg="del">
          <ac:chgData name="KAJROLKAR, KARAN" userId="11e27ecb-65ae-47d8-98eb-d0bc6729934c" providerId="ADAL" clId="{0B2F6F70-2732-4EFC-8246-E84DB389EB97}" dt="2024-04-04T12:34:09.197" v="5334" actId="478"/>
          <ac:picMkLst>
            <pc:docMk/>
            <pc:sldMk cId="929107564" sldId="290"/>
            <ac:picMk id="20" creationId="{EC7EF123-3180-8E76-54C1-33ED9B1F45A6}"/>
          </ac:picMkLst>
        </pc:picChg>
      </pc:sldChg>
      <pc:sldChg chg="addSp delSp add del setBg delDesignElem">
        <pc:chgData name="KAJROLKAR, KARAN" userId="11e27ecb-65ae-47d8-98eb-d0bc6729934c" providerId="ADAL" clId="{0B2F6F70-2732-4EFC-8246-E84DB389EB97}" dt="2024-04-04T12:32:35.821" v="5305"/>
        <pc:sldMkLst>
          <pc:docMk/>
          <pc:sldMk cId="1042641555" sldId="290"/>
        </pc:sldMkLst>
        <pc:spChg chg="add del">
          <ac:chgData name="KAJROLKAR, KARAN" userId="11e27ecb-65ae-47d8-98eb-d0bc6729934c" providerId="ADAL" clId="{0B2F6F70-2732-4EFC-8246-E84DB389EB97}" dt="2024-04-04T12:32:35.821" v="5305"/>
          <ac:spMkLst>
            <pc:docMk/>
            <pc:sldMk cId="1042641555" sldId="290"/>
            <ac:spMk id="83" creationId="{71B2258F-86CA-4D4D-8270-BC05FCDEBFB3}"/>
          </ac:spMkLst>
        </pc:spChg>
      </pc:sldChg>
      <pc:sldChg chg="addSp delSp modSp add mod">
        <pc:chgData name="KAJROLKAR, KARAN" userId="11e27ecb-65ae-47d8-98eb-d0bc6729934c" providerId="ADAL" clId="{0B2F6F70-2732-4EFC-8246-E84DB389EB97}" dt="2024-04-04T14:23:45.022" v="6246"/>
        <pc:sldMkLst>
          <pc:docMk/>
          <pc:sldMk cId="673659352" sldId="291"/>
        </pc:sldMkLst>
        <pc:spChg chg="add mod">
          <ac:chgData name="KAJROLKAR, KARAN" userId="11e27ecb-65ae-47d8-98eb-d0bc6729934c" providerId="ADAL" clId="{0B2F6F70-2732-4EFC-8246-E84DB389EB97}" dt="2024-04-04T12:47:47.619" v="5537" actId="14100"/>
          <ac:spMkLst>
            <pc:docMk/>
            <pc:sldMk cId="673659352" sldId="291"/>
            <ac:spMk id="8" creationId="{165532D6-1396-8B61-EE54-CA027FA648B1}"/>
          </ac:spMkLst>
        </pc:spChg>
        <pc:spChg chg="mod">
          <ac:chgData name="KAJROLKAR, KARAN" userId="11e27ecb-65ae-47d8-98eb-d0bc6729934c" providerId="ADAL" clId="{0B2F6F70-2732-4EFC-8246-E84DB389EB97}" dt="2024-04-04T12:44:38.473" v="5485" actId="20577"/>
          <ac:spMkLst>
            <pc:docMk/>
            <pc:sldMk cId="673659352" sldId="291"/>
            <ac:spMk id="9" creationId="{8C594234-43DD-261B-FA84-94707FA990AF}"/>
          </ac:spMkLst>
        </pc:spChg>
        <pc:spChg chg="del">
          <ac:chgData name="KAJROLKAR, KARAN" userId="11e27ecb-65ae-47d8-98eb-d0bc6729934c" providerId="ADAL" clId="{0B2F6F70-2732-4EFC-8246-E84DB389EB97}" dt="2024-04-04T12:45:03.097" v="5490" actId="478"/>
          <ac:spMkLst>
            <pc:docMk/>
            <pc:sldMk cId="673659352" sldId="291"/>
            <ac:spMk id="25" creationId="{B3BCD582-18D1-2DB4-4743-4589501958E0}"/>
          </ac:spMkLst>
        </pc:spChg>
        <pc:spChg chg="del mod">
          <ac:chgData name="KAJROLKAR, KARAN" userId="11e27ecb-65ae-47d8-98eb-d0bc6729934c" providerId="ADAL" clId="{0B2F6F70-2732-4EFC-8246-E84DB389EB97}" dt="2024-04-04T12:44:58.903" v="5489" actId="478"/>
          <ac:spMkLst>
            <pc:docMk/>
            <pc:sldMk cId="673659352" sldId="291"/>
            <ac:spMk id="26" creationId="{B890570A-53A0-946F-63BC-D083B866DAD9}"/>
          </ac:spMkLst>
        </pc:spChg>
        <pc:picChg chg="del">
          <ac:chgData name="KAJROLKAR, KARAN" userId="11e27ecb-65ae-47d8-98eb-d0bc6729934c" providerId="ADAL" clId="{0B2F6F70-2732-4EFC-8246-E84DB389EB97}" dt="2024-04-04T12:44:52.615" v="5486" actId="478"/>
          <ac:picMkLst>
            <pc:docMk/>
            <pc:sldMk cId="673659352" sldId="291"/>
            <ac:picMk id="2" creationId="{33C2511A-20E7-DB3F-DA7D-E54184D04252}"/>
          </ac:picMkLst>
        </pc:picChg>
        <pc:picChg chg="del">
          <ac:chgData name="KAJROLKAR, KARAN" userId="11e27ecb-65ae-47d8-98eb-d0bc6729934c" providerId="ADAL" clId="{0B2F6F70-2732-4EFC-8246-E84DB389EB97}" dt="2024-04-04T12:44:54.218" v="5487" actId="478"/>
          <ac:picMkLst>
            <pc:docMk/>
            <pc:sldMk cId="673659352" sldId="291"/>
            <ac:picMk id="3" creationId="{52E3AEF5-B284-8133-4AF2-48FB37F29EA6}"/>
          </ac:picMkLst>
        </pc:picChg>
        <pc:picChg chg="add mod">
          <ac:chgData name="KAJROLKAR, KARAN" userId="11e27ecb-65ae-47d8-98eb-d0bc6729934c" providerId="ADAL" clId="{0B2F6F70-2732-4EFC-8246-E84DB389EB97}" dt="2024-04-04T12:45:46.805" v="5497" actId="1076"/>
          <ac:picMkLst>
            <pc:docMk/>
            <pc:sldMk cId="673659352" sldId="291"/>
            <ac:picMk id="5" creationId="{73D42060-C99C-60EB-A620-47A65365E04A}"/>
          </ac:picMkLst>
        </pc:picChg>
        <pc:picChg chg="add del mod">
          <ac:chgData name="KAJROLKAR, KARAN" userId="11e27ecb-65ae-47d8-98eb-d0bc6729934c" providerId="ADAL" clId="{0B2F6F70-2732-4EFC-8246-E84DB389EB97}" dt="2024-04-04T12:45:52.940" v="5499"/>
          <ac:picMkLst>
            <pc:docMk/>
            <pc:sldMk cId="673659352" sldId="291"/>
            <ac:picMk id="6" creationId="{F763496F-2B24-6410-A566-EDEC884F014F}"/>
          </ac:picMkLst>
        </pc:picChg>
        <pc:picChg chg="add mod">
          <ac:chgData name="KAJROLKAR, KARAN" userId="11e27ecb-65ae-47d8-98eb-d0bc6729934c" providerId="ADAL" clId="{0B2F6F70-2732-4EFC-8246-E84DB389EB97}" dt="2024-04-04T14:23:45.022" v="6246"/>
          <ac:picMkLst>
            <pc:docMk/>
            <pc:sldMk cId="673659352" sldId="291"/>
            <ac:picMk id="10" creationId="{0D58FBA7-5CB5-825E-889C-E6E0994BD2E3}"/>
          </ac:picMkLst>
        </pc:picChg>
      </pc:sldChg>
      <pc:sldChg chg="addSp delSp add del setBg delDesignElem">
        <pc:chgData name="KAJROLKAR, KARAN" userId="11e27ecb-65ae-47d8-98eb-d0bc6729934c" providerId="ADAL" clId="{0B2F6F70-2732-4EFC-8246-E84DB389EB97}" dt="2024-04-04T12:40:33.029" v="5376"/>
        <pc:sldMkLst>
          <pc:docMk/>
          <pc:sldMk cId="3368515927" sldId="291"/>
        </pc:sldMkLst>
        <pc:spChg chg="add del">
          <ac:chgData name="KAJROLKAR, KARAN" userId="11e27ecb-65ae-47d8-98eb-d0bc6729934c" providerId="ADAL" clId="{0B2F6F70-2732-4EFC-8246-E84DB389EB97}" dt="2024-04-04T12:40:33.029" v="5376"/>
          <ac:spMkLst>
            <pc:docMk/>
            <pc:sldMk cId="3368515927" sldId="291"/>
            <ac:spMk id="83" creationId="{71B2258F-86CA-4D4D-8270-BC05FCDEBFB3}"/>
          </ac:spMkLst>
        </pc:spChg>
      </pc:sldChg>
      <pc:sldChg chg="addSp delSp modSp add mod">
        <pc:chgData name="KAJROLKAR, KARAN" userId="11e27ecb-65ae-47d8-98eb-d0bc6729934c" providerId="ADAL" clId="{0B2F6F70-2732-4EFC-8246-E84DB389EB97}" dt="2024-04-04T14:23:47.325" v="6247"/>
        <pc:sldMkLst>
          <pc:docMk/>
          <pc:sldMk cId="1495906648" sldId="292"/>
        </pc:sldMkLst>
        <pc:spChg chg="add del mod">
          <ac:chgData name="KAJROLKAR, KARAN" userId="11e27ecb-65ae-47d8-98eb-d0bc6729934c" providerId="ADAL" clId="{0B2F6F70-2732-4EFC-8246-E84DB389EB97}" dt="2024-04-04T13:02:01.277" v="5636" actId="26606"/>
          <ac:spMkLst>
            <pc:docMk/>
            <pc:sldMk cId="1495906648" sldId="292"/>
            <ac:spMk id="2" creationId="{C392BA9D-D7CC-2BAF-5526-CF994E8ED610}"/>
          </ac:spMkLst>
        </pc:spChg>
        <pc:spChg chg="del">
          <ac:chgData name="KAJROLKAR, KARAN" userId="11e27ecb-65ae-47d8-98eb-d0bc6729934c" providerId="ADAL" clId="{0B2F6F70-2732-4EFC-8246-E84DB389EB97}" dt="2024-04-04T12:52:57.359" v="5554" actId="478"/>
          <ac:spMkLst>
            <pc:docMk/>
            <pc:sldMk cId="1495906648" sldId="292"/>
            <ac:spMk id="8" creationId="{165532D6-1396-8B61-EE54-CA027FA648B1}"/>
          </ac:spMkLst>
        </pc:spChg>
        <pc:spChg chg="mod">
          <ac:chgData name="KAJROLKAR, KARAN" userId="11e27ecb-65ae-47d8-98eb-d0bc6729934c" providerId="ADAL" clId="{0B2F6F70-2732-4EFC-8246-E84DB389EB97}" dt="2024-04-04T12:52:50.854" v="5552" actId="20577"/>
          <ac:spMkLst>
            <pc:docMk/>
            <pc:sldMk cId="1495906648" sldId="292"/>
            <ac:spMk id="9" creationId="{8C594234-43DD-261B-FA84-94707FA990AF}"/>
          </ac:spMkLst>
        </pc:spChg>
        <pc:graphicFrameChg chg="add del">
          <ac:chgData name="KAJROLKAR, KARAN" userId="11e27ecb-65ae-47d8-98eb-d0bc6729934c" providerId="ADAL" clId="{0B2F6F70-2732-4EFC-8246-E84DB389EB97}" dt="2024-04-04T13:01:48.430" v="5631" actId="26606"/>
          <ac:graphicFrameMkLst>
            <pc:docMk/>
            <pc:sldMk cId="1495906648" sldId="292"/>
            <ac:graphicFrameMk id="85" creationId="{424C833D-8E67-D8BA-96E0-F11CDC94F669}"/>
          </ac:graphicFrameMkLst>
        </pc:graphicFrameChg>
        <pc:graphicFrameChg chg="add del">
          <ac:chgData name="KAJROLKAR, KARAN" userId="11e27ecb-65ae-47d8-98eb-d0bc6729934c" providerId="ADAL" clId="{0B2F6F70-2732-4EFC-8246-E84DB389EB97}" dt="2024-04-04T13:01:55.349" v="5633" actId="26606"/>
          <ac:graphicFrameMkLst>
            <pc:docMk/>
            <pc:sldMk cId="1495906648" sldId="292"/>
            <ac:graphicFrameMk id="87" creationId="{F0EE3029-CA3A-4858-2FEB-006C09A49484}"/>
          </ac:graphicFrameMkLst>
        </pc:graphicFrameChg>
        <pc:graphicFrameChg chg="add del">
          <ac:chgData name="KAJROLKAR, KARAN" userId="11e27ecb-65ae-47d8-98eb-d0bc6729934c" providerId="ADAL" clId="{0B2F6F70-2732-4EFC-8246-E84DB389EB97}" dt="2024-04-04T13:02:01.217" v="5635" actId="26606"/>
          <ac:graphicFrameMkLst>
            <pc:docMk/>
            <pc:sldMk cId="1495906648" sldId="292"/>
            <ac:graphicFrameMk id="89" creationId="{F405C266-1D8B-671A-297B-C146C09EA6F7}"/>
          </ac:graphicFrameMkLst>
        </pc:graphicFrameChg>
        <pc:graphicFrameChg chg="add mod modGraphic">
          <ac:chgData name="KAJROLKAR, KARAN" userId="11e27ecb-65ae-47d8-98eb-d0bc6729934c" providerId="ADAL" clId="{0B2F6F70-2732-4EFC-8246-E84DB389EB97}" dt="2024-04-04T13:17:30.861" v="5830" actId="2085"/>
          <ac:graphicFrameMkLst>
            <pc:docMk/>
            <pc:sldMk cId="1495906648" sldId="292"/>
            <ac:graphicFrameMk id="91" creationId="{1C6A7E6D-B82F-5C91-80D6-D260B75EF280}"/>
          </ac:graphicFrameMkLst>
        </pc:graphicFrameChg>
        <pc:picChg chg="add mod">
          <ac:chgData name="KAJROLKAR, KARAN" userId="11e27ecb-65ae-47d8-98eb-d0bc6729934c" providerId="ADAL" clId="{0B2F6F70-2732-4EFC-8246-E84DB389EB97}" dt="2024-04-04T14:23:47.325" v="6247"/>
          <ac:picMkLst>
            <pc:docMk/>
            <pc:sldMk cId="1495906648" sldId="292"/>
            <ac:picMk id="3" creationId="{01A0799A-DBEF-599D-7FA2-7248C25BC765}"/>
          </ac:picMkLst>
        </pc:picChg>
        <pc:picChg chg="del">
          <ac:chgData name="KAJROLKAR, KARAN" userId="11e27ecb-65ae-47d8-98eb-d0bc6729934c" providerId="ADAL" clId="{0B2F6F70-2732-4EFC-8246-E84DB389EB97}" dt="2024-04-04T12:52:53.200" v="5553" actId="478"/>
          <ac:picMkLst>
            <pc:docMk/>
            <pc:sldMk cId="1495906648" sldId="292"/>
            <ac:picMk id="5" creationId="{73D42060-C99C-60EB-A620-47A65365E04A}"/>
          </ac:picMkLst>
        </pc:picChg>
      </pc:sldChg>
      <pc:sldChg chg="addSp delSp add del setBg delDesignElem">
        <pc:chgData name="KAJROLKAR, KARAN" userId="11e27ecb-65ae-47d8-98eb-d0bc6729934c" providerId="ADAL" clId="{0B2F6F70-2732-4EFC-8246-E84DB389EB97}" dt="2024-04-04T12:52:43.170" v="5540"/>
        <pc:sldMkLst>
          <pc:docMk/>
          <pc:sldMk cId="3841842431" sldId="292"/>
        </pc:sldMkLst>
        <pc:spChg chg="add del">
          <ac:chgData name="KAJROLKAR, KARAN" userId="11e27ecb-65ae-47d8-98eb-d0bc6729934c" providerId="ADAL" clId="{0B2F6F70-2732-4EFC-8246-E84DB389EB97}" dt="2024-04-04T12:52:43.170" v="5540"/>
          <ac:spMkLst>
            <pc:docMk/>
            <pc:sldMk cId="3841842431" sldId="292"/>
            <ac:spMk id="83" creationId="{71B2258F-86CA-4D4D-8270-BC05FCDEBFB3}"/>
          </ac:spMkLst>
        </pc:spChg>
      </pc:sldChg>
      <pc:sldChg chg="addSp delSp add del setBg delDesignElem">
        <pc:chgData name="KAJROLKAR, KARAN" userId="11e27ecb-65ae-47d8-98eb-d0bc6729934c" providerId="ADAL" clId="{0B2F6F70-2732-4EFC-8246-E84DB389EB97}" dt="2024-04-04T12:53:03.473" v="5557"/>
        <pc:sldMkLst>
          <pc:docMk/>
          <pc:sldMk cId="1192313560" sldId="293"/>
        </pc:sldMkLst>
        <pc:spChg chg="add del">
          <ac:chgData name="KAJROLKAR, KARAN" userId="11e27ecb-65ae-47d8-98eb-d0bc6729934c" providerId="ADAL" clId="{0B2F6F70-2732-4EFC-8246-E84DB389EB97}" dt="2024-04-04T12:53:03.473" v="5557"/>
          <ac:spMkLst>
            <pc:docMk/>
            <pc:sldMk cId="1192313560" sldId="293"/>
            <ac:spMk id="83" creationId="{71B2258F-86CA-4D4D-8270-BC05FCDEBFB3}"/>
          </ac:spMkLst>
        </pc:spChg>
      </pc:sldChg>
      <pc:sldChg chg="addSp delSp modSp add mod">
        <pc:chgData name="KAJROLKAR, KARAN" userId="11e27ecb-65ae-47d8-98eb-d0bc6729934c" providerId="ADAL" clId="{0B2F6F70-2732-4EFC-8246-E84DB389EB97}" dt="2024-04-11T05:36:24.074" v="6444" actId="20577"/>
        <pc:sldMkLst>
          <pc:docMk/>
          <pc:sldMk cId="2152021010" sldId="293"/>
        </pc:sldMkLst>
        <pc:spChg chg="add del mod">
          <ac:chgData name="KAJROLKAR, KARAN" userId="11e27ecb-65ae-47d8-98eb-d0bc6729934c" providerId="ADAL" clId="{0B2F6F70-2732-4EFC-8246-E84DB389EB97}" dt="2024-04-04T13:13:24.813" v="5819" actId="26606"/>
          <ac:spMkLst>
            <pc:docMk/>
            <pc:sldMk cId="2152021010" sldId="293"/>
            <ac:spMk id="2" creationId="{3A898064-FD1B-ED72-863D-29274238651C}"/>
          </ac:spMkLst>
        </pc:spChg>
        <pc:spChg chg="mod">
          <ac:chgData name="KAJROLKAR, KARAN" userId="11e27ecb-65ae-47d8-98eb-d0bc6729934c" providerId="ADAL" clId="{0B2F6F70-2732-4EFC-8246-E84DB389EB97}" dt="2024-04-04T12:53:17.819" v="5588" actId="20577"/>
          <ac:spMkLst>
            <pc:docMk/>
            <pc:sldMk cId="2152021010" sldId="293"/>
            <ac:spMk id="9" creationId="{8C594234-43DD-261B-FA84-94707FA990AF}"/>
          </ac:spMkLst>
        </pc:spChg>
        <pc:graphicFrameChg chg="add mod modGraphic">
          <ac:chgData name="KAJROLKAR, KARAN" userId="11e27ecb-65ae-47d8-98eb-d0bc6729934c" providerId="ADAL" clId="{0B2F6F70-2732-4EFC-8246-E84DB389EB97}" dt="2024-04-11T05:36:24.074" v="6444" actId="20577"/>
          <ac:graphicFrameMkLst>
            <pc:docMk/>
            <pc:sldMk cId="2152021010" sldId="293"/>
            <ac:graphicFrameMk id="85" creationId="{CB0F6B5B-505A-EACF-7076-AE3BEB1CD0EE}"/>
          </ac:graphicFrameMkLst>
        </pc:graphicFrameChg>
        <pc:picChg chg="add mod">
          <ac:chgData name="KAJROLKAR, KARAN" userId="11e27ecb-65ae-47d8-98eb-d0bc6729934c" providerId="ADAL" clId="{0B2F6F70-2732-4EFC-8246-E84DB389EB97}" dt="2024-04-04T14:23:49.220" v="6248"/>
          <ac:picMkLst>
            <pc:docMk/>
            <pc:sldMk cId="2152021010" sldId="293"/>
            <ac:picMk id="3" creationId="{DC231C72-A976-C983-7700-39F40D640315}"/>
          </ac:picMkLst>
        </pc:picChg>
      </pc:sldChg>
      <pc:sldChg chg="addSp delSp modSp add mod setBg setClrOvrMap">
        <pc:chgData name="KAJROLKAR, KARAN" userId="11e27ecb-65ae-47d8-98eb-d0bc6729934c" providerId="ADAL" clId="{0B2F6F70-2732-4EFC-8246-E84DB389EB97}" dt="2024-04-14T12:22:50.121" v="6521"/>
        <pc:sldMkLst>
          <pc:docMk/>
          <pc:sldMk cId="3228426695" sldId="294"/>
        </pc:sldMkLst>
        <pc:spChg chg="mod">
          <ac:chgData name="KAJROLKAR, KARAN" userId="11e27ecb-65ae-47d8-98eb-d0bc6729934c" providerId="ADAL" clId="{0B2F6F70-2732-4EFC-8246-E84DB389EB97}" dt="2024-04-14T12:22:47.422" v="6520"/>
          <ac:spMkLst>
            <pc:docMk/>
            <pc:sldMk cId="3228426695" sldId="294"/>
            <ac:spMk id="6" creationId="{41F6EB9F-260A-328F-7C20-4257FC789547}"/>
          </ac:spMkLst>
        </pc:spChg>
        <pc:spChg chg="add del mod ord">
          <ac:chgData name="KAJROLKAR, KARAN" userId="11e27ecb-65ae-47d8-98eb-d0bc6729934c" providerId="ADAL" clId="{0B2F6F70-2732-4EFC-8246-E84DB389EB97}" dt="2024-04-11T04:46:02.222" v="6401" actId="478"/>
          <ac:spMkLst>
            <pc:docMk/>
            <pc:sldMk cId="3228426695" sldId="294"/>
            <ac:spMk id="6" creationId="{A7164060-BDD3-2AA6-3B00-C87B260C2D12}"/>
          </ac:spMkLst>
        </pc:spChg>
        <pc:spChg chg="mod">
          <ac:chgData name="KAJROLKAR, KARAN" userId="11e27ecb-65ae-47d8-98eb-d0bc6729934c" providerId="ADAL" clId="{0B2F6F70-2732-4EFC-8246-E84DB389EB97}" dt="2024-04-14T12:22:47.422" v="6520"/>
          <ac:spMkLst>
            <pc:docMk/>
            <pc:sldMk cId="3228426695" sldId="294"/>
            <ac:spMk id="8" creationId="{6903311B-EF6A-96A0-D10C-0D958BF676B5}"/>
          </ac:spMkLst>
        </pc:spChg>
        <pc:spChg chg="del mod">
          <ac:chgData name="KAJROLKAR, KARAN" userId="11e27ecb-65ae-47d8-98eb-d0bc6729934c" providerId="ADAL" clId="{0B2F6F70-2732-4EFC-8246-E84DB389EB97}" dt="2024-04-11T04:42:50.461" v="6379" actId="478"/>
          <ac:spMkLst>
            <pc:docMk/>
            <pc:sldMk cId="3228426695" sldId="294"/>
            <ac:spMk id="9" creationId="{8C594234-43DD-261B-FA84-94707FA990AF}"/>
          </ac:spMkLst>
        </pc:spChg>
        <pc:spChg chg="mod">
          <ac:chgData name="KAJROLKAR, KARAN" userId="11e27ecb-65ae-47d8-98eb-d0bc6729934c" providerId="ADAL" clId="{0B2F6F70-2732-4EFC-8246-E84DB389EB97}" dt="2024-04-14T12:22:47.422" v="6520"/>
          <ac:spMkLst>
            <pc:docMk/>
            <pc:sldMk cId="3228426695" sldId="294"/>
            <ac:spMk id="9" creationId="{9BE191D5-5DB1-0892-D30A-1975E3FC0150}"/>
          </ac:spMkLst>
        </pc:spChg>
        <pc:spChg chg="mod">
          <ac:chgData name="KAJROLKAR, KARAN" userId="11e27ecb-65ae-47d8-98eb-d0bc6729934c" providerId="ADAL" clId="{0B2F6F70-2732-4EFC-8246-E84DB389EB97}" dt="2024-04-14T12:22:47.422" v="6520"/>
          <ac:spMkLst>
            <pc:docMk/>
            <pc:sldMk cId="3228426695" sldId="294"/>
            <ac:spMk id="14" creationId="{CD70EF9B-A482-4A1B-8C46-50C195A554A5}"/>
          </ac:spMkLst>
        </pc:spChg>
        <pc:spChg chg="mod">
          <ac:chgData name="KAJROLKAR, KARAN" userId="11e27ecb-65ae-47d8-98eb-d0bc6729934c" providerId="ADAL" clId="{0B2F6F70-2732-4EFC-8246-E84DB389EB97}" dt="2024-04-14T12:22:47.422" v="6520"/>
          <ac:spMkLst>
            <pc:docMk/>
            <pc:sldMk cId="3228426695" sldId="294"/>
            <ac:spMk id="16" creationId="{57894F8F-AD5E-5819-5A6E-009C31DF570C}"/>
          </ac:spMkLst>
        </pc:spChg>
        <pc:spChg chg="mod">
          <ac:chgData name="KAJROLKAR, KARAN" userId="11e27ecb-65ae-47d8-98eb-d0bc6729934c" providerId="ADAL" clId="{0B2F6F70-2732-4EFC-8246-E84DB389EB97}" dt="2024-04-14T12:22:47.422" v="6520"/>
          <ac:spMkLst>
            <pc:docMk/>
            <pc:sldMk cId="3228426695" sldId="294"/>
            <ac:spMk id="18" creationId="{283481D8-11B6-8F8C-A828-8E2D08B1E015}"/>
          </ac:spMkLst>
        </pc:spChg>
        <pc:spChg chg="mod">
          <ac:chgData name="KAJROLKAR, KARAN" userId="11e27ecb-65ae-47d8-98eb-d0bc6729934c" providerId="ADAL" clId="{0B2F6F70-2732-4EFC-8246-E84DB389EB97}" dt="2024-04-14T12:22:47.422" v="6520"/>
          <ac:spMkLst>
            <pc:docMk/>
            <pc:sldMk cId="3228426695" sldId="294"/>
            <ac:spMk id="19" creationId="{0C521D04-9EC7-A8B4-8A16-A97692F7FEFE}"/>
          </ac:spMkLst>
        </pc:spChg>
        <pc:spChg chg="mod">
          <ac:chgData name="KAJROLKAR, KARAN" userId="11e27ecb-65ae-47d8-98eb-d0bc6729934c" providerId="ADAL" clId="{0B2F6F70-2732-4EFC-8246-E84DB389EB97}" dt="2024-04-14T12:22:47.422" v="6520"/>
          <ac:spMkLst>
            <pc:docMk/>
            <pc:sldMk cId="3228426695" sldId="294"/>
            <ac:spMk id="20" creationId="{52B6C2C3-F077-B41B-2738-6BCB2B724C1E}"/>
          </ac:spMkLst>
        </pc:spChg>
        <pc:spChg chg="mod">
          <ac:chgData name="KAJROLKAR, KARAN" userId="11e27ecb-65ae-47d8-98eb-d0bc6729934c" providerId="ADAL" clId="{0B2F6F70-2732-4EFC-8246-E84DB389EB97}" dt="2024-04-14T12:22:47.422" v="6520"/>
          <ac:spMkLst>
            <pc:docMk/>
            <pc:sldMk cId="3228426695" sldId="294"/>
            <ac:spMk id="21" creationId="{84AE36B7-266F-DAD2-A492-53044B781E16}"/>
          </ac:spMkLst>
        </pc:spChg>
        <pc:spChg chg="mod">
          <ac:chgData name="KAJROLKAR, KARAN" userId="11e27ecb-65ae-47d8-98eb-d0bc6729934c" providerId="ADAL" clId="{0B2F6F70-2732-4EFC-8246-E84DB389EB97}" dt="2024-04-14T12:22:47.422" v="6520"/>
          <ac:spMkLst>
            <pc:docMk/>
            <pc:sldMk cId="3228426695" sldId="294"/>
            <ac:spMk id="22" creationId="{D0C1B2F2-9373-34BC-51E4-F9BD51CC1DF7}"/>
          </ac:spMkLst>
        </pc:spChg>
        <pc:spChg chg="mod">
          <ac:chgData name="KAJROLKAR, KARAN" userId="11e27ecb-65ae-47d8-98eb-d0bc6729934c" providerId="ADAL" clId="{0B2F6F70-2732-4EFC-8246-E84DB389EB97}" dt="2024-04-14T12:22:47.422" v="6520"/>
          <ac:spMkLst>
            <pc:docMk/>
            <pc:sldMk cId="3228426695" sldId="294"/>
            <ac:spMk id="23" creationId="{18860513-67E4-048A-BA07-AD8BA9269402}"/>
          </ac:spMkLst>
        </pc:spChg>
        <pc:spChg chg="mod">
          <ac:chgData name="KAJROLKAR, KARAN" userId="11e27ecb-65ae-47d8-98eb-d0bc6729934c" providerId="ADAL" clId="{0B2F6F70-2732-4EFC-8246-E84DB389EB97}" dt="2024-04-14T12:22:47.422" v="6520"/>
          <ac:spMkLst>
            <pc:docMk/>
            <pc:sldMk cId="3228426695" sldId="294"/>
            <ac:spMk id="24" creationId="{8A74EC17-7A1E-1D7C-0C99-5151823929FA}"/>
          </ac:spMkLst>
        </pc:spChg>
        <pc:spChg chg="mod">
          <ac:chgData name="KAJROLKAR, KARAN" userId="11e27ecb-65ae-47d8-98eb-d0bc6729934c" providerId="ADAL" clId="{0B2F6F70-2732-4EFC-8246-E84DB389EB97}" dt="2024-04-14T12:22:47.422" v="6520"/>
          <ac:spMkLst>
            <pc:docMk/>
            <pc:sldMk cId="3228426695" sldId="294"/>
            <ac:spMk id="25" creationId="{0B27833A-6470-C659-000A-57B0F4BAEB0F}"/>
          </ac:spMkLst>
        </pc:spChg>
        <pc:spChg chg="mod">
          <ac:chgData name="KAJROLKAR, KARAN" userId="11e27ecb-65ae-47d8-98eb-d0bc6729934c" providerId="ADAL" clId="{0B2F6F70-2732-4EFC-8246-E84DB389EB97}" dt="2024-04-14T12:22:47.422" v="6520"/>
          <ac:spMkLst>
            <pc:docMk/>
            <pc:sldMk cId="3228426695" sldId="294"/>
            <ac:spMk id="26" creationId="{135C624E-282C-3A36-1396-FBA51D6EEC3B}"/>
          </ac:spMkLst>
        </pc:spChg>
        <pc:spChg chg="mod">
          <ac:chgData name="KAJROLKAR, KARAN" userId="11e27ecb-65ae-47d8-98eb-d0bc6729934c" providerId="ADAL" clId="{0B2F6F70-2732-4EFC-8246-E84DB389EB97}" dt="2024-04-14T12:22:47.422" v="6520"/>
          <ac:spMkLst>
            <pc:docMk/>
            <pc:sldMk cId="3228426695" sldId="294"/>
            <ac:spMk id="27" creationId="{0CFE9821-C4D4-197A-5D54-52DAB0A7EB9D}"/>
          </ac:spMkLst>
        </pc:spChg>
        <pc:spChg chg="add del">
          <ac:chgData name="KAJROLKAR, KARAN" userId="11e27ecb-65ae-47d8-98eb-d0bc6729934c" providerId="ADAL" clId="{0B2F6F70-2732-4EFC-8246-E84DB389EB97}" dt="2024-04-11T04:48:01.453" v="6410" actId="26606"/>
          <ac:spMkLst>
            <pc:docMk/>
            <pc:sldMk cId="3228426695" sldId="294"/>
            <ac:spMk id="83" creationId="{71B2258F-86CA-4D4D-8270-BC05FCDEBFB3}"/>
          </ac:spMkLst>
        </pc:spChg>
        <pc:spChg chg="add del">
          <ac:chgData name="KAJROLKAR, KARAN" userId="11e27ecb-65ae-47d8-98eb-d0bc6729934c" providerId="ADAL" clId="{0B2F6F70-2732-4EFC-8246-E84DB389EB97}" dt="2024-04-11T04:48:01.453" v="6410" actId="26606"/>
          <ac:spMkLst>
            <pc:docMk/>
            <pc:sldMk cId="3228426695" sldId="294"/>
            <ac:spMk id="88" creationId="{80CCAACE-815D-4A79-875A-B7EFC28F7D2B}"/>
          </ac:spMkLst>
        </pc:spChg>
        <pc:grpChg chg="add del mod">
          <ac:chgData name="KAJROLKAR, KARAN" userId="11e27ecb-65ae-47d8-98eb-d0bc6729934c" providerId="ADAL" clId="{0B2F6F70-2732-4EFC-8246-E84DB389EB97}" dt="2024-04-14T12:22:50.121" v="6521"/>
          <ac:grpSpMkLst>
            <pc:docMk/>
            <pc:sldMk cId="3228426695" sldId="294"/>
            <ac:grpSpMk id="2" creationId="{796103F6-EC58-0085-BFFB-A16AFE6D11CC}"/>
          </ac:grpSpMkLst>
        </pc:grpChg>
        <pc:graphicFrameChg chg="del">
          <ac:chgData name="KAJROLKAR, KARAN" userId="11e27ecb-65ae-47d8-98eb-d0bc6729934c" providerId="ADAL" clId="{0B2F6F70-2732-4EFC-8246-E84DB389EB97}" dt="2024-04-11T04:29:16.380" v="6357" actId="478"/>
          <ac:graphicFrameMkLst>
            <pc:docMk/>
            <pc:sldMk cId="3228426695" sldId="294"/>
            <ac:graphicFrameMk id="85" creationId="{CB0F6B5B-505A-EACF-7076-AE3BEB1CD0EE}"/>
          </ac:graphicFrameMkLst>
        </pc:graphicFrameChg>
        <pc:picChg chg="mod">
          <ac:chgData name="KAJROLKAR, KARAN" userId="11e27ecb-65ae-47d8-98eb-d0bc6729934c" providerId="ADAL" clId="{0B2F6F70-2732-4EFC-8246-E84DB389EB97}" dt="2024-04-11T04:48:01.453" v="6410" actId="26606"/>
          <ac:picMkLst>
            <pc:docMk/>
            <pc:sldMk cId="3228426695" sldId="294"/>
            <ac:picMk id="4" creationId="{5B83E0ED-D14A-1C7E-C7A5-06F94859C7DC}"/>
          </ac:picMkLst>
        </pc:picChg>
        <pc:picChg chg="mod">
          <ac:chgData name="KAJROLKAR, KARAN" userId="11e27ecb-65ae-47d8-98eb-d0bc6729934c" providerId="ADAL" clId="{0B2F6F70-2732-4EFC-8246-E84DB389EB97}" dt="2024-04-14T12:22:47.422" v="6520"/>
          <ac:picMkLst>
            <pc:docMk/>
            <pc:sldMk cId="3228426695" sldId="294"/>
            <ac:picMk id="5" creationId="{65BD9186-CD49-6638-B9B1-BB997B8F7996}"/>
          </ac:picMkLst>
        </pc:picChg>
        <pc:picChg chg="add del mod">
          <ac:chgData name="KAJROLKAR, KARAN" userId="11e27ecb-65ae-47d8-98eb-d0bc6729934c" providerId="ADAL" clId="{0B2F6F70-2732-4EFC-8246-E84DB389EB97}" dt="2024-04-11T04:46:03.863" v="6402" actId="478"/>
          <ac:picMkLst>
            <pc:docMk/>
            <pc:sldMk cId="3228426695" sldId="294"/>
            <ac:picMk id="5" creationId="{DEE4CFBC-D49F-EC48-EBE0-7997B2F744E9}"/>
          </ac:picMkLst>
        </pc:picChg>
        <pc:picChg chg="mod">
          <ac:chgData name="KAJROLKAR, KARAN" userId="11e27ecb-65ae-47d8-98eb-d0bc6729934c" providerId="ADAL" clId="{0B2F6F70-2732-4EFC-8246-E84DB389EB97}" dt="2024-04-14T12:22:47.422" v="6520"/>
          <ac:picMkLst>
            <pc:docMk/>
            <pc:sldMk cId="3228426695" sldId="294"/>
            <ac:picMk id="10" creationId="{58439602-06D1-DE7D-3387-0B95E07EA0B5}"/>
          </ac:picMkLst>
        </pc:picChg>
        <pc:picChg chg="add del mod ord">
          <ac:chgData name="KAJROLKAR, KARAN" userId="11e27ecb-65ae-47d8-98eb-d0bc6729934c" providerId="ADAL" clId="{0B2F6F70-2732-4EFC-8246-E84DB389EB97}" dt="2024-04-11T05:10:26.410" v="6411" actId="478"/>
          <ac:picMkLst>
            <pc:docMk/>
            <pc:sldMk cId="3228426695" sldId="294"/>
            <ac:picMk id="10" creationId="{C2F6A0B5-F5C3-A59D-65B5-0E444C5A4CF7}"/>
          </ac:picMkLst>
        </pc:picChg>
        <pc:picChg chg="mod">
          <ac:chgData name="KAJROLKAR, KARAN" userId="11e27ecb-65ae-47d8-98eb-d0bc6729934c" providerId="ADAL" clId="{0B2F6F70-2732-4EFC-8246-E84DB389EB97}" dt="2024-04-14T12:22:47.422" v="6520"/>
          <ac:picMkLst>
            <pc:docMk/>
            <pc:sldMk cId="3228426695" sldId="294"/>
            <ac:picMk id="11" creationId="{52B5B587-AC73-8AAE-4B73-C9ABA0953AF8}"/>
          </ac:picMkLst>
        </pc:picChg>
        <pc:picChg chg="mod">
          <ac:chgData name="KAJROLKAR, KARAN" userId="11e27ecb-65ae-47d8-98eb-d0bc6729934c" providerId="ADAL" clId="{0B2F6F70-2732-4EFC-8246-E84DB389EB97}" dt="2024-04-14T12:22:47.422" v="6520"/>
          <ac:picMkLst>
            <pc:docMk/>
            <pc:sldMk cId="3228426695" sldId="294"/>
            <ac:picMk id="12" creationId="{2EFBA2B9-23B8-31F7-8115-1599A574AF46}"/>
          </ac:picMkLst>
        </pc:picChg>
        <pc:picChg chg="add mod ord">
          <ac:chgData name="KAJROLKAR, KARAN" userId="11e27ecb-65ae-47d8-98eb-d0bc6729934c" providerId="ADAL" clId="{0B2F6F70-2732-4EFC-8246-E84DB389EB97}" dt="2024-04-11T05:36:54.014" v="6447" actId="170"/>
          <ac:picMkLst>
            <pc:docMk/>
            <pc:sldMk cId="3228426695" sldId="294"/>
            <ac:picMk id="13" creationId="{65AC56D2-046E-A913-202B-308CC31480BA}"/>
          </ac:picMkLst>
        </pc:picChg>
        <pc:picChg chg="add mod">
          <ac:chgData name="KAJROLKAR, KARAN" userId="11e27ecb-65ae-47d8-98eb-d0bc6729934c" providerId="ADAL" clId="{0B2F6F70-2732-4EFC-8246-E84DB389EB97}" dt="2024-04-11T05:33:46.287" v="6440" actId="1076"/>
          <ac:picMkLst>
            <pc:docMk/>
            <pc:sldMk cId="3228426695" sldId="294"/>
            <ac:picMk id="15" creationId="{FC81EC92-2439-1A1E-1D55-CD6AECCE0699}"/>
          </ac:picMkLst>
        </pc:picChg>
        <pc:picChg chg="add mod ord">
          <ac:chgData name="KAJROLKAR, KARAN" userId="11e27ecb-65ae-47d8-98eb-d0bc6729934c" providerId="ADAL" clId="{0B2F6F70-2732-4EFC-8246-E84DB389EB97}" dt="2024-04-11T05:37:03.286" v="6449" actId="688"/>
          <ac:picMkLst>
            <pc:docMk/>
            <pc:sldMk cId="3228426695" sldId="294"/>
            <ac:picMk id="17" creationId="{85CB3C0C-90D4-3CFB-C8E0-5AF4EE3C2266}"/>
          </ac:picMkLst>
        </pc:picChg>
        <pc:cxnChg chg="del">
          <ac:chgData name="KAJROLKAR, KARAN" userId="11e27ecb-65ae-47d8-98eb-d0bc6729934c" providerId="ADAL" clId="{0B2F6F70-2732-4EFC-8246-E84DB389EB97}" dt="2024-04-11T04:42:52.702" v="6380" actId="478"/>
          <ac:cxnSpMkLst>
            <pc:docMk/>
            <pc:sldMk cId="3228426695" sldId="294"/>
            <ac:cxnSpMk id="11" creationId="{8609314F-0066-D0E0-BDC4-608AD6566213}"/>
          </ac:cxnSpMkLst>
        </pc:cxnChg>
      </pc:sldChg>
      <pc:sldChg chg="addSp delSp add del setBg delDesignElem">
        <pc:chgData name="KAJROLKAR, KARAN" userId="11e27ecb-65ae-47d8-98eb-d0bc6729934c" providerId="ADAL" clId="{0B2F6F70-2732-4EFC-8246-E84DB389EB97}" dt="2024-04-11T04:29:11.944" v="6355"/>
        <pc:sldMkLst>
          <pc:docMk/>
          <pc:sldMk cId="3945343745" sldId="294"/>
        </pc:sldMkLst>
        <pc:spChg chg="add del">
          <ac:chgData name="KAJROLKAR, KARAN" userId="11e27ecb-65ae-47d8-98eb-d0bc6729934c" providerId="ADAL" clId="{0B2F6F70-2732-4EFC-8246-E84DB389EB97}" dt="2024-04-11T04:29:11.944" v="6355"/>
          <ac:spMkLst>
            <pc:docMk/>
            <pc:sldMk cId="3945343745" sldId="294"/>
            <ac:spMk id="83" creationId="{71B2258F-86CA-4D4D-8270-BC05FCDEBFB3}"/>
          </ac:spMkLst>
        </pc:spChg>
      </pc:sldChg>
      <pc:sldChg chg="addSp delSp add del setBg delDesignElem">
        <pc:chgData name="KAJROLKAR, KARAN" userId="11e27ecb-65ae-47d8-98eb-d0bc6729934c" providerId="ADAL" clId="{0B2F6F70-2732-4EFC-8246-E84DB389EB97}" dt="2024-04-14T12:23:17.586" v="6531"/>
        <pc:sldMkLst>
          <pc:docMk/>
          <pc:sldMk cId="2021799329" sldId="295"/>
        </pc:sldMkLst>
        <pc:spChg chg="add del">
          <ac:chgData name="KAJROLKAR, KARAN" userId="11e27ecb-65ae-47d8-98eb-d0bc6729934c" providerId="ADAL" clId="{0B2F6F70-2732-4EFC-8246-E84DB389EB97}" dt="2024-04-14T12:23:17.586" v="6531"/>
          <ac:spMkLst>
            <pc:docMk/>
            <pc:sldMk cId="2021799329" sldId="295"/>
            <ac:spMk id="83" creationId="{71B2258F-86CA-4D4D-8270-BC05FCDEBFB3}"/>
          </ac:spMkLst>
        </pc:spChg>
      </pc:sldChg>
      <pc:sldChg chg="addSp delSp modSp add del mod setBg">
        <pc:chgData name="KAJROLKAR, KARAN" userId="11e27ecb-65ae-47d8-98eb-d0bc6729934c" providerId="ADAL" clId="{0B2F6F70-2732-4EFC-8246-E84DB389EB97}" dt="2024-04-14T12:28:17.659" v="6567" actId="2696"/>
        <pc:sldMkLst>
          <pc:docMk/>
          <pc:sldMk cId="2769706676" sldId="295"/>
        </pc:sldMkLst>
        <pc:spChg chg="mod">
          <ac:chgData name="KAJROLKAR, KARAN" userId="11e27ecb-65ae-47d8-98eb-d0bc6729934c" providerId="ADAL" clId="{0B2F6F70-2732-4EFC-8246-E84DB389EB97}" dt="2024-04-14T12:23:40.990" v="6540" actId="1076"/>
          <ac:spMkLst>
            <pc:docMk/>
            <pc:sldMk cId="2769706676" sldId="295"/>
            <ac:spMk id="57" creationId="{584D9870-80EC-44EA-052B-6DCB63AA7633}"/>
          </ac:spMkLst>
        </pc:spChg>
        <pc:grpChg chg="add del">
          <ac:chgData name="KAJROLKAR, KARAN" userId="11e27ecb-65ae-47d8-98eb-d0bc6729934c" providerId="ADAL" clId="{0B2F6F70-2732-4EFC-8246-E84DB389EB97}" dt="2024-04-14T12:24:56.923" v="6552" actId="21"/>
          <ac:grpSpMkLst>
            <pc:docMk/>
            <pc:sldMk cId="2769706676" sldId="295"/>
            <ac:grpSpMk id="32" creationId="{81C2AB87-624B-0DC8-D7D8-0085E12FD159}"/>
          </ac:grpSpMkLst>
        </pc:grpChg>
        <pc:picChg chg="del">
          <ac:chgData name="KAJROLKAR, KARAN" userId="11e27ecb-65ae-47d8-98eb-d0bc6729934c" providerId="ADAL" clId="{0B2F6F70-2732-4EFC-8246-E84DB389EB97}" dt="2024-04-14T12:23:34.991" v="6538" actId="478"/>
          <ac:picMkLst>
            <pc:docMk/>
            <pc:sldMk cId="2769706676" sldId="295"/>
            <ac:picMk id="4" creationId="{5B83E0ED-D14A-1C7E-C7A5-06F94859C7DC}"/>
          </ac:picMkLst>
        </pc:picChg>
        <pc:cxnChg chg="del">
          <ac:chgData name="KAJROLKAR, KARAN" userId="11e27ecb-65ae-47d8-98eb-d0bc6729934c" providerId="ADAL" clId="{0B2F6F70-2732-4EFC-8246-E84DB389EB97}" dt="2024-04-14T12:23:38.377" v="6539" actId="478"/>
          <ac:cxnSpMkLst>
            <pc:docMk/>
            <pc:sldMk cId="2769706676" sldId="295"/>
            <ac:cxnSpMk id="58" creationId="{87808D90-D645-60DB-0F28-CDDC0110CF92}"/>
          </ac:cxnSpMkLst>
        </pc:cxnChg>
      </pc:sldChg>
      <pc:sldChg chg="addSp delSp add del setBg delDesignElem">
        <pc:chgData name="KAJROLKAR, KARAN" userId="11e27ecb-65ae-47d8-98eb-d0bc6729934c" providerId="ADAL" clId="{0B2F6F70-2732-4EFC-8246-E84DB389EB97}" dt="2024-04-14T12:23:25.411" v="6534"/>
        <pc:sldMkLst>
          <pc:docMk/>
          <pc:sldMk cId="3903155970" sldId="295"/>
        </pc:sldMkLst>
        <pc:spChg chg="add del">
          <ac:chgData name="KAJROLKAR, KARAN" userId="11e27ecb-65ae-47d8-98eb-d0bc6729934c" providerId="ADAL" clId="{0B2F6F70-2732-4EFC-8246-E84DB389EB97}" dt="2024-04-14T12:23:25.411" v="6534"/>
          <ac:spMkLst>
            <pc:docMk/>
            <pc:sldMk cId="3903155970" sldId="295"/>
            <ac:spMk id="83" creationId="{71B2258F-86CA-4D4D-8270-BC05FCDEBFB3}"/>
          </ac:spMkLst>
        </pc:spChg>
      </pc:sldChg>
      <pc:sldChg chg="addSp delSp modSp new del">
        <pc:chgData name="KAJROLKAR, KARAN" userId="11e27ecb-65ae-47d8-98eb-d0bc6729934c" providerId="ADAL" clId="{0B2F6F70-2732-4EFC-8246-E84DB389EB97}" dt="2024-04-14T12:23:10.184" v="6528" actId="47"/>
        <pc:sldMkLst>
          <pc:docMk/>
          <pc:sldMk cId="4177336444" sldId="295"/>
        </pc:sldMkLst>
        <pc:spChg chg="mod">
          <ac:chgData name="KAJROLKAR, KARAN" userId="11e27ecb-65ae-47d8-98eb-d0bc6729934c" providerId="ADAL" clId="{0B2F6F70-2732-4EFC-8246-E84DB389EB97}" dt="2024-04-14T12:22:55.367" v="6523"/>
          <ac:spMkLst>
            <pc:docMk/>
            <pc:sldMk cId="4177336444" sldId="295"/>
            <ac:spMk id="6" creationId="{C317498F-24DD-E884-DB5B-A495AD293710}"/>
          </ac:spMkLst>
        </pc:spChg>
        <pc:spChg chg="mod">
          <ac:chgData name="KAJROLKAR, KARAN" userId="11e27ecb-65ae-47d8-98eb-d0bc6729934c" providerId="ADAL" clId="{0B2F6F70-2732-4EFC-8246-E84DB389EB97}" dt="2024-04-14T12:22:55.367" v="6523"/>
          <ac:spMkLst>
            <pc:docMk/>
            <pc:sldMk cId="4177336444" sldId="295"/>
            <ac:spMk id="7" creationId="{7F46BE8A-0D24-0438-5B38-B11EE453C18D}"/>
          </ac:spMkLst>
        </pc:spChg>
        <pc:spChg chg="mod">
          <ac:chgData name="KAJROLKAR, KARAN" userId="11e27ecb-65ae-47d8-98eb-d0bc6729934c" providerId="ADAL" clId="{0B2F6F70-2732-4EFC-8246-E84DB389EB97}" dt="2024-04-14T12:22:55.367" v="6523"/>
          <ac:spMkLst>
            <pc:docMk/>
            <pc:sldMk cId="4177336444" sldId="295"/>
            <ac:spMk id="8" creationId="{CE85C9E8-5530-74E9-E7E9-5CE0DD0AC446}"/>
          </ac:spMkLst>
        </pc:spChg>
        <pc:spChg chg="mod">
          <ac:chgData name="KAJROLKAR, KARAN" userId="11e27ecb-65ae-47d8-98eb-d0bc6729934c" providerId="ADAL" clId="{0B2F6F70-2732-4EFC-8246-E84DB389EB97}" dt="2024-04-14T12:22:55.367" v="6523"/>
          <ac:spMkLst>
            <pc:docMk/>
            <pc:sldMk cId="4177336444" sldId="295"/>
            <ac:spMk id="12" creationId="{799EFD71-734E-21E7-0438-D139DE42139B}"/>
          </ac:spMkLst>
        </pc:spChg>
        <pc:spChg chg="mod">
          <ac:chgData name="KAJROLKAR, KARAN" userId="11e27ecb-65ae-47d8-98eb-d0bc6729934c" providerId="ADAL" clId="{0B2F6F70-2732-4EFC-8246-E84DB389EB97}" dt="2024-04-14T12:22:55.367" v="6523"/>
          <ac:spMkLst>
            <pc:docMk/>
            <pc:sldMk cId="4177336444" sldId="295"/>
            <ac:spMk id="13" creationId="{DFDD6CA6-11C3-F9AD-6D48-CC8CB422D4A3}"/>
          </ac:spMkLst>
        </pc:spChg>
        <pc:spChg chg="mod">
          <ac:chgData name="KAJROLKAR, KARAN" userId="11e27ecb-65ae-47d8-98eb-d0bc6729934c" providerId="ADAL" clId="{0B2F6F70-2732-4EFC-8246-E84DB389EB97}" dt="2024-04-14T12:22:55.367" v="6523"/>
          <ac:spMkLst>
            <pc:docMk/>
            <pc:sldMk cId="4177336444" sldId="295"/>
            <ac:spMk id="14" creationId="{487A1862-29E1-F1C7-25D5-574938717830}"/>
          </ac:spMkLst>
        </pc:spChg>
        <pc:spChg chg="mod">
          <ac:chgData name="KAJROLKAR, KARAN" userId="11e27ecb-65ae-47d8-98eb-d0bc6729934c" providerId="ADAL" clId="{0B2F6F70-2732-4EFC-8246-E84DB389EB97}" dt="2024-04-14T12:22:55.367" v="6523"/>
          <ac:spMkLst>
            <pc:docMk/>
            <pc:sldMk cId="4177336444" sldId="295"/>
            <ac:spMk id="15" creationId="{642D5179-6559-6FF6-0ABB-B87A14A8C539}"/>
          </ac:spMkLst>
        </pc:spChg>
        <pc:spChg chg="mod">
          <ac:chgData name="KAJROLKAR, KARAN" userId="11e27ecb-65ae-47d8-98eb-d0bc6729934c" providerId="ADAL" clId="{0B2F6F70-2732-4EFC-8246-E84DB389EB97}" dt="2024-04-14T12:22:55.367" v="6523"/>
          <ac:spMkLst>
            <pc:docMk/>
            <pc:sldMk cId="4177336444" sldId="295"/>
            <ac:spMk id="16" creationId="{FDEBEF8F-05E1-C085-CA1C-03AAFF723F37}"/>
          </ac:spMkLst>
        </pc:spChg>
        <pc:spChg chg="mod">
          <ac:chgData name="KAJROLKAR, KARAN" userId="11e27ecb-65ae-47d8-98eb-d0bc6729934c" providerId="ADAL" clId="{0B2F6F70-2732-4EFC-8246-E84DB389EB97}" dt="2024-04-14T12:22:55.367" v="6523"/>
          <ac:spMkLst>
            <pc:docMk/>
            <pc:sldMk cId="4177336444" sldId="295"/>
            <ac:spMk id="17" creationId="{9C4A1831-7DA0-5CCF-B122-F0EF365F3E40}"/>
          </ac:spMkLst>
        </pc:spChg>
        <pc:spChg chg="mod">
          <ac:chgData name="KAJROLKAR, KARAN" userId="11e27ecb-65ae-47d8-98eb-d0bc6729934c" providerId="ADAL" clId="{0B2F6F70-2732-4EFC-8246-E84DB389EB97}" dt="2024-04-14T12:22:55.367" v="6523"/>
          <ac:spMkLst>
            <pc:docMk/>
            <pc:sldMk cId="4177336444" sldId="295"/>
            <ac:spMk id="18" creationId="{88D6FE5A-F57C-1BBC-CA09-D5DF64492DD9}"/>
          </ac:spMkLst>
        </pc:spChg>
        <pc:spChg chg="mod">
          <ac:chgData name="KAJROLKAR, KARAN" userId="11e27ecb-65ae-47d8-98eb-d0bc6729934c" providerId="ADAL" clId="{0B2F6F70-2732-4EFC-8246-E84DB389EB97}" dt="2024-04-14T12:22:55.367" v="6523"/>
          <ac:spMkLst>
            <pc:docMk/>
            <pc:sldMk cId="4177336444" sldId="295"/>
            <ac:spMk id="19" creationId="{FFBC7CF3-79B8-4B31-D87F-CBCF7311AD17}"/>
          </ac:spMkLst>
        </pc:spChg>
        <pc:spChg chg="mod">
          <ac:chgData name="KAJROLKAR, KARAN" userId="11e27ecb-65ae-47d8-98eb-d0bc6729934c" providerId="ADAL" clId="{0B2F6F70-2732-4EFC-8246-E84DB389EB97}" dt="2024-04-14T12:22:55.367" v="6523"/>
          <ac:spMkLst>
            <pc:docMk/>
            <pc:sldMk cId="4177336444" sldId="295"/>
            <ac:spMk id="20" creationId="{942A885D-E930-B5A5-68C3-A0871E77FBD8}"/>
          </ac:spMkLst>
        </pc:spChg>
        <pc:spChg chg="mod">
          <ac:chgData name="KAJROLKAR, KARAN" userId="11e27ecb-65ae-47d8-98eb-d0bc6729934c" providerId="ADAL" clId="{0B2F6F70-2732-4EFC-8246-E84DB389EB97}" dt="2024-04-14T12:22:55.367" v="6523"/>
          <ac:spMkLst>
            <pc:docMk/>
            <pc:sldMk cId="4177336444" sldId="295"/>
            <ac:spMk id="21" creationId="{0F25EB25-AC4B-6BB6-4EDA-D6C27061B7A2}"/>
          </ac:spMkLst>
        </pc:spChg>
        <pc:spChg chg="mod">
          <ac:chgData name="KAJROLKAR, KARAN" userId="11e27ecb-65ae-47d8-98eb-d0bc6729934c" providerId="ADAL" clId="{0B2F6F70-2732-4EFC-8246-E84DB389EB97}" dt="2024-04-14T12:22:55.367" v="6523"/>
          <ac:spMkLst>
            <pc:docMk/>
            <pc:sldMk cId="4177336444" sldId="295"/>
            <ac:spMk id="22" creationId="{787D8AEF-9B2E-559F-B93D-31F631B5A65E}"/>
          </ac:spMkLst>
        </pc:spChg>
        <pc:spChg chg="mod">
          <ac:chgData name="KAJROLKAR, KARAN" userId="11e27ecb-65ae-47d8-98eb-d0bc6729934c" providerId="ADAL" clId="{0B2F6F70-2732-4EFC-8246-E84DB389EB97}" dt="2024-04-14T12:22:55.367" v="6523"/>
          <ac:spMkLst>
            <pc:docMk/>
            <pc:sldMk cId="4177336444" sldId="295"/>
            <ac:spMk id="23" creationId="{DF3EE2E7-FF69-6F06-7B0D-CF5E7122A197}"/>
          </ac:spMkLst>
        </pc:spChg>
        <pc:spChg chg="mod">
          <ac:chgData name="KAJROLKAR, KARAN" userId="11e27ecb-65ae-47d8-98eb-d0bc6729934c" providerId="ADAL" clId="{0B2F6F70-2732-4EFC-8246-E84DB389EB97}" dt="2024-04-14T12:23:01.248" v="6525"/>
          <ac:spMkLst>
            <pc:docMk/>
            <pc:sldMk cId="4177336444" sldId="295"/>
            <ac:spMk id="26" creationId="{D2D583D5-930C-261E-258C-248BE07F97FC}"/>
          </ac:spMkLst>
        </pc:spChg>
        <pc:spChg chg="mod">
          <ac:chgData name="KAJROLKAR, KARAN" userId="11e27ecb-65ae-47d8-98eb-d0bc6729934c" providerId="ADAL" clId="{0B2F6F70-2732-4EFC-8246-E84DB389EB97}" dt="2024-04-14T12:23:01.248" v="6525"/>
          <ac:spMkLst>
            <pc:docMk/>
            <pc:sldMk cId="4177336444" sldId="295"/>
            <ac:spMk id="27" creationId="{0EE8A593-EFED-213C-FF38-9094BD05ACBE}"/>
          </ac:spMkLst>
        </pc:spChg>
        <pc:spChg chg="mod">
          <ac:chgData name="KAJROLKAR, KARAN" userId="11e27ecb-65ae-47d8-98eb-d0bc6729934c" providerId="ADAL" clId="{0B2F6F70-2732-4EFC-8246-E84DB389EB97}" dt="2024-04-14T12:23:01.248" v="6525"/>
          <ac:spMkLst>
            <pc:docMk/>
            <pc:sldMk cId="4177336444" sldId="295"/>
            <ac:spMk id="28" creationId="{3DE0946D-457F-FDAD-FD85-CADFE0ABCD2B}"/>
          </ac:spMkLst>
        </pc:spChg>
        <pc:spChg chg="mod">
          <ac:chgData name="KAJROLKAR, KARAN" userId="11e27ecb-65ae-47d8-98eb-d0bc6729934c" providerId="ADAL" clId="{0B2F6F70-2732-4EFC-8246-E84DB389EB97}" dt="2024-04-14T12:23:01.248" v="6525"/>
          <ac:spMkLst>
            <pc:docMk/>
            <pc:sldMk cId="4177336444" sldId="295"/>
            <ac:spMk id="32" creationId="{20E2B813-AEF4-5BE6-9C70-B0C5B6522FAE}"/>
          </ac:spMkLst>
        </pc:spChg>
        <pc:spChg chg="mod">
          <ac:chgData name="KAJROLKAR, KARAN" userId="11e27ecb-65ae-47d8-98eb-d0bc6729934c" providerId="ADAL" clId="{0B2F6F70-2732-4EFC-8246-E84DB389EB97}" dt="2024-04-14T12:23:01.248" v="6525"/>
          <ac:spMkLst>
            <pc:docMk/>
            <pc:sldMk cId="4177336444" sldId="295"/>
            <ac:spMk id="33" creationId="{CA5E1CD6-847A-EBD5-3DAE-B23DCD7777E5}"/>
          </ac:spMkLst>
        </pc:spChg>
        <pc:spChg chg="mod">
          <ac:chgData name="KAJROLKAR, KARAN" userId="11e27ecb-65ae-47d8-98eb-d0bc6729934c" providerId="ADAL" clId="{0B2F6F70-2732-4EFC-8246-E84DB389EB97}" dt="2024-04-14T12:23:01.248" v="6525"/>
          <ac:spMkLst>
            <pc:docMk/>
            <pc:sldMk cId="4177336444" sldId="295"/>
            <ac:spMk id="34" creationId="{53574A8E-0453-759A-2335-381682F1803C}"/>
          </ac:spMkLst>
        </pc:spChg>
        <pc:spChg chg="mod">
          <ac:chgData name="KAJROLKAR, KARAN" userId="11e27ecb-65ae-47d8-98eb-d0bc6729934c" providerId="ADAL" clId="{0B2F6F70-2732-4EFC-8246-E84DB389EB97}" dt="2024-04-14T12:23:01.248" v="6525"/>
          <ac:spMkLst>
            <pc:docMk/>
            <pc:sldMk cId="4177336444" sldId="295"/>
            <ac:spMk id="35" creationId="{7E8FC712-8C2E-F43C-FFFD-82AB93E1D03A}"/>
          </ac:spMkLst>
        </pc:spChg>
        <pc:spChg chg="mod">
          <ac:chgData name="KAJROLKAR, KARAN" userId="11e27ecb-65ae-47d8-98eb-d0bc6729934c" providerId="ADAL" clId="{0B2F6F70-2732-4EFC-8246-E84DB389EB97}" dt="2024-04-14T12:23:01.248" v="6525"/>
          <ac:spMkLst>
            <pc:docMk/>
            <pc:sldMk cId="4177336444" sldId="295"/>
            <ac:spMk id="36" creationId="{FDB70EA6-20C2-538A-7A8A-F293749BE7FD}"/>
          </ac:spMkLst>
        </pc:spChg>
        <pc:spChg chg="mod">
          <ac:chgData name="KAJROLKAR, KARAN" userId="11e27ecb-65ae-47d8-98eb-d0bc6729934c" providerId="ADAL" clId="{0B2F6F70-2732-4EFC-8246-E84DB389EB97}" dt="2024-04-14T12:23:01.248" v="6525"/>
          <ac:spMkLst>
            <pc:docMk/>
            <pc:sldMk cId="4177336444" sldId="295"/>
            <ac:spMk id="37" creationId="{E8291A4E-6E91-833B-35BC-6DF86A157615}"/>
          </ac:spMkLst>
        </pc:spChg>
        <pc:spChg chg="mod">
          <ac:chgData name="KAJROLKAR, KARAN" userId="11e27ecb-65ae-47d8-98eb-d0bc6729934c" providerId="ADAL" clId="{0B2F6F70-2732-4EFC-8246-E84DB389EB97}" dt="2024-04-14T12:23:01.248" v="6525"/>
          <ac:spMkLst>
            <pc:docMk/>
            <pc:sldMk cId="4177336444" sldId="295"/>
            <ac:spMk id="38" creationId="{711E3C4D-7052-8D31-CDA2-194CED8D78CA}"/>
          </ac:spMkLst>
        </pc:spChg>
        <pc:spChg chg="mod">
          <ac:chgData name="KAJROLKAR, KARAN" userId="11e27ecb-65ae-47d8-98eb-d0bc6729934c" providerId="ADAL" clId="{0B2F6F70-2732-4EFC-8246-E84DB389EB97}" dt="2024-04-14T12:23:01.248" v="6525"/>
          <ac:spMkLst>
            <pc:docMk/>
            <pc:sldMk cId="4177336444" sldId="295"/>
            <ac:spMk id="39" creationId="{E34FBCE4-2293-CC3D-401D-09903F91BA7A}"/>
          </ac:spMkLst>
        </pc:spChg>
        <pc:spChg chg="mod">
          <ac:chgData name="KAJROLKAR, KARAN" userId="11e27ecb-65ae-47d8-98eb-d0bc6729934c" providerId="ADAL" clId="{0B2F6F70-2732-4EFC-8246-E84DB389EB97}" dt="2024-04-14T12:23:01.248" v="6525"/>
          <ac:spMkLst>
            <pc:docMk/>
            <pc:sldMk cId="4177336444" sldId="295"/>
            <ac:spMk id="40" creationId="{27F5CC24-1E88-627F-9CB0-41915DA61FC9}"/>
          </ac:spMkLst>
        </pc:spChg>
        <pc:spChg chg="mod">
          <ac:chgData name="KAJROLKAR, KARAN" userId="11e27ecb-65ae-47d8-98eb-d0bc6729934c" providerId="ADAL" clId="{0B2F6F70-2732-4EFC-8246-E84DB389EB97}" dt="2024-04-14T12:23:01.248" v="6525"/>
          <ac:spMkLst>
            <pc:docMk/>
            <pc:sldMk cId="4177336444" sldId="295"/>
            <ac:spMk id="41" creationId="{0B1D4CE7-51BD-582B-E4C9-95929CBF98CF}"/>
          </ac:spMkLst>
        </pc:spChg>
        <pc:spChg chg="mod">
          <ac:chgData name="KAJROLKAR, KARAN" userId="11e27ecb-65ae-47d8-98eb-d0bc6729934c" providerId="ADAL" clId="{0B2F6F70-2732-4EFC-8246-E84DB389EB97}" dt="2024-04-14T12:23:01.248" v="6525"/>
          <ac:spMkLst>
            <pc:docMk/>
            <pc:sldMk cId="4177336444" sldId="295"/>
            <ac:spMk id="42" creationId="{97B8000C-5FD6-5015-EC09-653426FF85F8}"/>
          </ac:spMkLst>
        </pc:spChg>
        <pc:spChg chg="mod">
          <ac:chgData name="KAJROLKAR, KARAN" userId="11e27ecb-65ae-47d8-98eb-d0bc6729934c" providerId="ADAL" clId="{0B2F6F70-2732-4EFC-8246-E84DB389EB97}" dt="2024-04-14T12:23:01.248" v="6525"/>
          <ac:spMkLst>
            <pc:docMk/>
            <pc:sldMk cId="4177336444" sldId="295"/>
            <ac:spMk id="43" creationId="{FB5062ED-9F71-3291-F731-7D75652A0955}"/>
          </ac:spMkLst>
        </pc:spChg>
        <pc:grpChg chg="add del mod">
          <ac:chgData name="KAJROLKAR, KARAN" userId="11e27ecb-65ae-47d8-98eb-d0bc6729934c" providerId="ADAL" clId="{0B2F6F70-2732-4EFC-8246-E84DB389EB97}" dt="2024-04-14T12:23:01.206" v="6524"/>
          <ac:grpSpMkLst>
            <pc:docMk/>
            <pc:sldMk cId="4177336444" sldId="295"/>
            <ac:grpSpMk id="4" creationId="{E0CFD6BA-9320-2D91-895E-9C541B381227}"/>
          </ac:grpSpMkLst>
        </pc:grpChg>
        <pc:grpChg chg="add del mod">
          <ac:chgData name="KAJROLKAR, KARAN" userId="11e27ecb-65ae-47d8-98eb-d0bc6729934c" providerId="ADAL" clId="{0B2F6F70-2732-4EFC-8246-E84DB389EB97}" dt="2024-04-14T12:23:05.190" v="6526"/>
          <ac:grpSpMkLst>
            <pc:docMk/>
            <pc:sldMk cId="4177336444" sldId="295"/>
            <ac:grpSpMk id="24" creationId="{C6D91CC1-30F2-645D-04B3-B99EE1CC9585}"/>
          </ac:grpSpMkLst>
        </pc:grpChg>
        <pc:picChg chg="mod">
          <ac:chgData name="KAJROLKAR, KARAN" userId="11e27ecb-65ae-47d8-98eb-d0bc6729934c" providerId="ADAL" clId="{0B2F6F70-2732-4EFC-8246-E84DB389EB97}" dt="2024-04-14T12:22:55.367" v="6523"/>
          <ac:picMkLst>
            <pc:docMk/>
            <pc:sldMk cId="4177336444" sldId="295"/>
            <ac:picMk id="5" creationId="{362BCE3B-5940-583E-61F2-7C734109165C}"/>
          </ac:picMkLst>
        </pc:picChg>
        <pc:picChg chg="mod">
          <ac:chgData name="KAJROLKAR, KARAN" userId="11e27ecb-65ae-47d8-98eb-d0bc6729934c" providerId="ADAL" clId="{0B2F6F70-2732-4EFC-8246-E84DB389EB97}" dt="2024-04-14T12:22:55.367" v="6523"/>
          <ac:picMkLst>
            <pc:docMk/>
            <pc:sldMk cId="4177336444" sldId="295"/>
            <ac:picMk id="9" creationId="{8DE54134-C9D9-6FC8-4426-E7601DCA6D0F}"/>
          </ac:picMkLst>
        </pc:picChg>
        <pc:picChg chg="mod">
          <ac:chgData name="KAJROLKAR, KARAN" userId="11e27ecb-65ae-47d8-98eb-d0bc6729934c" providerId="ADAL" clId="{0B2F6F70-2732-4EFC-8246-E84DB389EB97}" dt="2024-04-14T12:22:55.367" v="6523"/>
          <ac:picMkLst>
            <pc:docMk/>
            <pc:sldMk cId="4177336444" sldId="295"/>
            <ac:picMk id="10" creationId="{FBACE632-3D9A-E86A-B6E6-A374DF7A8123}"/>
          </ac:picMkLst>
        </pc:picChg>
        <pc:picChg chg="mod">
          <ac:chgData name="KAJROLKAR, KARAN" userId="11e27ecb-65ae-47d8-98eb-d0bc6729934c" providerId="ADAL" clId="{0B2F6F70-2732-4EFC-8246-E84DB389EB97}" dt="2024-04-14T12:22:55.367" v="6523"/>
          <ac:picMkLst>
            <pc:docMk/>
            <pc:sldMk cId="4177336444" sldId="295"/>
            <ac:picMk id="11" creationId="{70EF8A00-B88B-5BC4-B73C-C3401C174499}"/>
          </ac:picMkLst>
        </pc:picChg>
        <pc:picChg chg="mod">
          <ac:chgData name="KAJROLKAR, KARAN" userId="11e27ecb-65ae-47d8-98eb-d0bc6729934c" providerId="ADAL" clId="{0B2F6F70-2732-4EFC-8246-E84DB389EB97}" dt="2024-04-14T12:23:01.248" v="6525"/>
          <ac:picMkLst>
            <pc:docMk/>
            <pc:sldMk cId="4177336444" sldId="295"/>
            <ac:picMk id="25" creationId="{6C2D96F4-3173-741E-939A-9FB5525B4806}"/>
          </ac:picMkLst>
        </pc:picChg>
        <pc:picChg chg="mod">
          <ac:chgData name="KAJROLKAR, KARAN" userId="11e27ecb-65ae-47d8-98eb-d0bc6729934c" providerId="ADAL" clId="{0B2F6F70-2732-4EFC-8246-E84DB389EB97}" dt="2024-04-14T12:23:01.248" v="6525"/>
          <ac:picMkLst>
            <pc:docMk/>
            <pc:sldMk cId="4177336444" sldId="295"/>
            <ac:picMk id="29" creationId="{567777D0-F5A2-D3ED-7167-5875B2AD3FAE}"/>
          </ac:picMkLst>
        </pc:picChg>
        <pc:picChg chg="mod">
          <ac:chgData name="KAJROLKAR, KARAN" userId="11e27ecb-65ae-47d8-98eb-d0bc6729934c" providerId="ADAL" clId="{0B2F6F70-2732-4EFC-8246-E84DB389EB97}" dt="2024-04-14T12:23:01.248" v="6525"/>
          <ac:picMkLst>
            <pc:docMk/>
            <pc:sldMk cId="4177336444" sldId="295"/>
            <ac:picMk id="30" creationId="{9560352F-6213-8C8A-C92A-AC453718620B}"/>
          </ac:picMkLst>
        </pc:picChg>
        <pc:picChg chg="mod">
          <ac:chgData name="KAJROLKAR, KARAN" userId="11e27ecb-65ae-47d8-98eb-d0bc6729934c" providerId="ADAL" clId="{0B2F6F70-2732-4EFC-8246-E84DB389EB97}" dt="2024-04-14T12:23:01.248" v="6525"/>
          <ac:picMkLst>
            <pc:docMk/>
            <pc:sldMk cId="4177336444" sldId="295"/>
            <ac:picMk id="31" creationId="{BAA43007-DA90-ADCB-AAAB-49BDC08E7F5A}"/>
          </ac:picMkLst>
        </pc:picChg>
        <pc:picChg chg="add">
          <ac:chgData name="KAJROLKAR, KARAN" userId="11e27ecb-65ae-47d8-98eb-d0bc6729934c" providerId="ADAL" clId="{0B2F6F70-2732-4EFC-8246-E84DB389EB97}" dt="2024-04-14T12:23:05.993" v="6527"/>
          <ac:picMkLst>
            <pc:docMk/>
            <pc:sldMk cId="4177336444" sldId="295"/>
            <ac:picMk id="44" creationId="{EB7E73E7-3033-1E07-F9DF-C6A090E55E0A}"/>
          </ac:picMkLst>
        </pc:picChg>
      </pc:sldChg>
      <pc:sldChg chg="addSp delSp modSp new del mod">
        <pc:chgData name="KAJROLKAR, KARAN" userId="11e27ecb-65ae-47d8-98eb-d0bc6729934c" providerId="ADAL" clId="{0B2F6F70-2732-4EFC-8246-E84DB389EB97}" dt="2024-04-14T12:28:11.797" v="6566" actId="2696"/>
        <pc:sldMkLst>
          <pc:docMk/>
          <pc:sldMk cId="2007644464" sldId="296"/>
        </pc:sldMkLst>
        <pc:spChg chg="del">
          <ac:chgData name="KAJROLKAR, KARAN" userId="11e27ecb-65ae-47d8-98eb-d0bc6729934c" providerId="ADAL" clId="{0B2F6F70-2732-4EFC-8246-E84DB389EB97}" dt="2024-04-14T12:25:09.045" v="6554" actId="478"/>
          <ac:spMkLst>
            <pc:docMk/>
            <pc:sldMk cId="2007644464" sldId="296"/>
            <ac:spMk id="2" creationId="{806054AF-9D00-DCB2-B413-4F016B9D6535}"/>
          </ac:spMkLst>
        </pc:spChg>
        <pc:spChg chg="del">
          <ac:chgData name="KAJROLKAR, KARAN" userId="11e27ecb-65ae-47d8-98eb-d0bc6729934c" providerId="ADAL" clId="{0B2F6F70-2732-4EFC-8246-E84DB389EB97}" dt="2024-04-14T12:25:13.163" v="6555" actId="478"/>
          <ac:spMkLst>
            <pc:docMk/>
            <pc:sldMk cId="2007644464" sldId="296"/>
            <ac:spMk id="3" creationId="{A21ECF03-1A61-AFE2-F769-F8FE843E652D}"/>
          </ac:spMkLst>
        </pc:spChg>
        <pc:spChg chg="mod">
          <ac:chgData name="KAJROLKAR, KARAN" userId="11e27ecb-65ae-47d8-98eb-d0bc6729934c" providerId="ADAL" clId="{0B2F6F70-2732-4EFC-8246-E84DB389EB97}" dt="2024-04-14T12:25:14.157" v="6556"/>
          <ac:spMkLst>
            <pc:docMk/>
            <pc:sldMk cId="2007644464" sldId="296"/>
            <ac:spMk id="5" creationId="{4CE0A342-E5CC-84FB-260C-E2CCD3724691}"/>
          </ac:spMkLst>
        </pc:spChg>
        <pc:spChg chg="mod">
          <ac:chgData name="KAJROLKAR, KARAN" userId="11e27ecb-65ae-47d8-98eb-d0bc6729934c" providerId="ADAL" clId="{0B2F6F70-2732-4EFC-8246-E84DB389EB97}" dt="2024-04-14T12:25:14.157" v="6556"/>
          <ac:spMkLst>
            <pc:docMk/>
            <pc:sldMk cId="2007644464" sldId="296"/>
            <ac:spMk id="6" creationId="{75688FAB-E6F3-B106-EEC9-D18530C5C85D}"/>
          </ac:spMkLst>
        </pc:spChg>
        <pc:spChg chg="mod">
          <ac:chgData name="KAJROLKAR, KARAN" userId="11e27ecb-65ae-47d8-98eb-d0bc6729934c" providerId="ADAL" clId="{0B2F6F70-2732-4EFC-8246-E84DB389EB97}" dt="2024-04-14T12:25:14.157" v="6556"/>
          <ac:spMkLst>
            <pc:docMk/>
            <pc:sldMk cId="2007644464" sldId="296"/>
            <ac:spMk id="7" creationId="{B5A01025-7425-D9C6-A57C-E8D85D2B1AAC}"/>
          </ac:spMkLst>
        </pc:spChg>
        <pc:spChg chg="mod">
          <ac:chgData name="KAJROLKAR, KARAN" userId="11e27ecb-65ae-47d8-98eb-d0bc6729934c" providerId="ADAL" clId="{0B2F6F70-2732-4EFC-8246-E84DB389EB97}" dt="2024-04-14T12:25:14.157" v="6556"/>
          <ac:spMkLst>
            <pc:docMk/>
            <pc:sldMk cId="2007644464" sldId="296"/>
            <ac:spMk id="11" creationId="{CCFF8E48-796B-FD04-1771-0EC693A5BCC8}"/>
          </ac:spMkLst>
        </pc:spChg>
        <pc:spChg chg="mod">
          <ac:chgData name="KAJROLKAR, KARAN" userId="11e27ecb-65ae-47d8-98eb-d0bc6729934c" providerId="ADAL" clId="{0B2F6F70-2732-4EFC-8246-E84DB389EB97}" dt="2024-04-14T12:25:14.157" v="6556"/>
          <ac:spMkLst>
            <pc:docMk/>
            <pc:sldMk cId="2007644464" sldId="296"/>
            <ac:spMk id="12" creationId="{8F2AEC42-A611-03FF-8ED9-997C55F1B00D}"/>
          </ac:spMkLst>
        </pc:spChg>
        <pc:spChg chg="mod">
          <ac:chgData name="KAJROLKAR, KARAN" userId="11e27ecb-65ae-47d8-98eb-d0bc6729934c" providerId="ADAL" clId="{0B2F6F70-2732-4EFC-8246-E84DB389EB97}" dt="2024-04-14T12:25:14.157" v="6556"/>
          <ac:spMkLst>
            <pc:docMk/>
            <pc:sldMk cId="2007644464" sldId="296"/>
            <ac:spMk id="13" creationId="{46A9D938-2053-E40A-5A2D-93A86F574D8B}"/>
          </ac:spMkLst>
        </pc:spChg>
        <pc:spChg chg="mod">
          <ac:chgData name="KAJROLKAR, KARAN" userId="11e27ecb-65ae-47d8-98eb-d0bc6729934c" providerId="ADAL" clId="{0B2F6F70-2732-4EFC-8246-E84DB389EB97}" dt="2024-04-14T12:25:14.157" v="6556"/>
          <ac:spMkLst>
            <pc:docMk/>
            <pc:sldMk cId="2007644464" sldId="296"/>
            <ac:spMk id="14" creationId="{129F4BF1-8EE9-95D1-1EB0-270802B66BFC}"/>
          </ac:spMkLst>
        </pc:spChg>
        <pc:spChg chg="mod">
          <ac:chgData name="KAJROLKAR, KARAN" userId="11e27ecb-65ae-47d8-98eb-d0bc6729934c" providerId="ADAL" clId="{0B2F6F70-2732-4EFC-8246-E84DB389EB97}" dt="2024-04-14T12:25:14.157" v="6556"/>
          <ac:spMkLst>
            <pc:docMk/>
            <pc:sldMk cId="2007644464" sldId="296"/>
            <ac:spMk id="15" creationId="{B64FF101-BA9B-0CA5-F637-3A71877094CE}"/>
          </ac:spMkLst>
        </pc:spChg>
        <pc:spChg chg="mod">
          <ac:chgData name="KAJROLKAR, KARAN" userId="11e27ecb-65ae-47d8-98eb-d0bc6729934c" providerId="ADAL" clId="{0B2F6F70-2732-4EFC-8246-E84DB389EB97}" dt="2024-04-14T12:25:14.157" v="6556"/>
          <ac:spMkLst>
            <pc:docMk/>
            <pc:sldMk cId="2007644464" sldId="296"/>
            <ac:spMk id="16" creationId="{D595B3E9-497F-C207-02A3-09E6A2E20E53}"/>
          </ac:spMkLst>
        </pc:spChg>
        <pc:spChg chg="mod">
          <ac:chgData name="KAJROLKAR, KARAN" userId="11e27ecb-65ae-47d8-98eb-d0bc6729934c" providerId="ADAL" clId="{0B2F6F70-2732-4EFC-8246-E84DB389EB97}" dt="2024-04-14T12:25:14.157" v="6556"/>
          <ac:spMkLst>
            <pc:docMk/>
            <pc:sldMk cId="2007644464" sldId="296"/>
            <ac:spMk id="17" creationId="{BF97C10D-E79B-D275-784C-F7EC83CDAB49}"/>
          </ac:spMkLst>
        </pc:spChg>
        <pc:spChg chg="mod">
          <ac:chgData name="KAJROLKAR, KARAN" userId="11e27ecb-65ae-47d8-98eb-d0bc6729934c" providerId="ADAL" clId="{0B2F6F70-2732-4EFC-8246-E84DB389EB97}" dt="2024-04-14T12:25:14.157" v="6556"/>
          <ac:spMkLst>
            <pc:docMk/>
            <pc:sldMk cId="2007644464" sldId="296"/>
            <ac:spMk id="18" creationId="{FB2602BB-F9D3-0A63-A5BA-44BE6A4240A6}"/>
          </ac:spMkLst>
        </pc:spChg>
        <pc:spChg chg="mod">
          <ac:chgData name="KAJROLKAR, KARAN" userId="11e27ecb-65ae-47d8-98eb-d0bc6729934c" providerId="ADAL" clId="{0B2F6F70-2732-4EFC-8246-E84DB389EB97}" dt="2024-04-14T12:25:14.157" v="6556"/>
          <ac:spMkLst>
            <pc:docMk/>
            <pc:sldMk cId="2007644464" sldId="296"/>
            <ac:spMk id="19" creationId="{78B83EBC-1CEA-C90F-EC33-167CCFE4BDB9}"/>
          </ac:spMkLst>
        </pc:spChg>
        <pc:spChg chg="mod">
          <ac:chgData name="KAJROLKAR, KARAN" userId="11e27ecb-65ae-47d8-98eb-d0bc6729934c" providerId="ADAL" clId="{0B2F6F70-2732-4EFC-8246-E84DB389EB97}" dt="2024-04-14T12:25:14.157" v="6556"/>
          <ac:spMkLst>
            <pc:docMk/>
            <pc:sldMk cId="2007644464" sldId="296"/>
            <ac:spMk id="20" creationId="{015BF15B-EC69-AF90-A964-B950A2E0A303}"/>
          </ac:spMkLst>
        </pc:spChg>
        <pc:spChg chg="mod">
          <ac:chgData name="KAJROLKAR, KARAN" userId="11e27ecb-65ae-47d8-98eb-d0bc6729934c" providerId="ADAL" clId="{0B2F6F70-2732-4EFC-8246-E84DB389EB97}" dt="2024-04-14T12:25:14.157" v="6556"/>
          <ac:spMkLst>
            <pc:docMk/>
            <pc:sldMk cId="2007644464" sldId="296"/>
            <ac:spMk id="21" creationId="{D0908A6B-85EE-2990-7DDC-98456A947EBE}"/>
          </ac:spMkLst>
        </pc:spChg>
        <pc:spChg chg="mod">
          <ac:chgData name="KAJROLKAR, KARAN" userId="11e27ecb-65ae-47d8-98eb-d0bc6729934c" providerId="ADAL" clId="{0B2F6F70-2732-4EFC-8246-E84DB389EB97}" dt="2024-04-14T12:25:14.157" v="6556"/>
          <ac:spMkLst>
            <pc:docMk/>
            <pc:sldMk cId="2007644464" sldId="296"/>
            <ac:spMk id="22" creationId="{B9B2870F-8000-58AE-A95B-FB1C85D19DD0}"/>
          </ac:spMkLst>
        </pc:spChg>
        <pc:spChg chg="mod">
          <ac:chgData name="KAJROLKAR, KARAN" userId="11e27ecb-65ae-47d8-98eb-d0bc6729934c" providerId="ADAL" clId="{0B2F6F70-2732-4EFC-8246-E84DB389EB97}" dt="2024-04-14T12:25:20.992" v="6560"/>
          <ac:spMkLst>
            <pc:docMk/>
            <pc:sldMk cId="2007644464" sldId="296"/>
            <ac:spMk id="24" creationId="{3D1A4B14-11DA-E52F-93D8-564D04B4EF59}"/>
          </ac:spMkLst>
        </pc:spChg>
        <pc:spChg chg="mod">
          <ac:chgData name="KAJROLKAR, KARAN" userId="11e27ecb-65ae-47d8-98eb-d0bc6729934c" providerId="ADAL" clId="{0B2F6F70-2732-4EFC-8246-E84DB389EB97}" dt="2024-04-14T12:25:20.992" v="6560"/>
          <ac:spMkLst>
            <pc:docMk/>
            <pc:sldMk cId="2007644464" sldId="296"/>
            <ac:spMk id="25" creationId="{14B54D9E-074B-F6E5-B9EB-E92CFEB8DD91}"/>
          </ac:spMkLst>
        </pc:spChg>
        <pc:spChg chg="mod">
          <ac:chgData name="KAJROLKAR, KARAN" userId="11e27ecb-65ae-47d8-98eb-d0bc6729934c" providerId="ADAL" clId="{0B2F6F70-2732-4EFC-8246-E84DB389EB97}" dt="2024-04-14T12:25:20.992" v="6560"/>
          <ac:spMkLst>
            <pc:docMk/>
            <pc:sldMk cId="2007644464" sldId="296"/>
            <ac:spMk id="26" creationId="{4770BB81-1412-ED6B-D485-7F53C79E0B34}"/>
          </ac:spMkLst>
        </pc:spChg>
        <pc:spChg chg="mod">
          <ac:chgData name="KAJROLKAR, KARAN" userId="11e27ecb-65ae-47d8-98eb-d0bc6729934c" providerId="ADAL" clId="{0B2F6F70-2732-4EFC-8246-E84DB389EB97}" dt="2024-04-14T12:25:20.992" v="6560"/>
          <ac:spMkLst>
            <pc:docMk/>
            <pc:sldMk cId="2007644464" sldId="296"/>
            <ac:spMk id="30" creationId="{4A73FE7B-8D02-ACBB-2CF4-EEB8D7896BFF}"/>
          </ac:spMkLst>
        </pc:spChg>
        <pc:spChg chg="mod">
          <ac:chgData name="KAJROLKAR, KARAN" userId="11e27ecb-65ae-47d8-98eb-d0bc6729934c" providerId="ADAL" clId="{0B2F6F70-2732-4EFC-8246-E84DB389EB97}" dt="2024-04-14T12:25:20.992" v="6560"/>
          <ac:spMkLst>
            <pc:docMk/>
            <pc:sldMk cId="2007644464" sldId="296"/>
            <ac:spMk id="31" creationId="{7C1F8047-92EC-8519-EDCF-5DBCA7539D02}"/>
          </ac:spMkLst>
        </pc:spChg>
        <pc:spChg chg="mod">
          <ac:chgData name="KAJROLKAR, KARAN" userId="11e27ecb-65ae-47d8-98eb-d0bc6729934c" providerId="ADAL" clId="{0B2F6F70-2732-4EFC-8246-E84DB389EB97}" dt="2024-04-14T12:25:20.992" v="6560"/>
          <ac:spMkLst>
            <pc:docMk/>
            <pc:sldMk cId="2007644464" sldId="296"/>
            <ac:spMk id="32" creationId="{2CE0FD2D-3A07-381B-69ED-BE4F8DCFE328}"/>
          </ac:spMkLst>
        </pc:spChg>
        <pc:spChg chg="mod">
          <ac:chgData name="KAJROLKAR, KARAN" userId="11e27ecb-65ae-47d8-98eb-d0bc6729934c" providerId="ADAL" clId="{0B2F6F70-2732-4EFC-8246-E84DB389EB97}" dt="2024-04-14T12:25:20.992" v="6560"/>
          <ac:spMkLst>
            <pc:docMk/>
            <pc:sldMk cId="2007644464" sldId="296"/>
            <ac:spMk id="33" creationId="{42F9D826-5A8B-EEAE-3749-FE4A704B03B5}"/>
          </ac:spMkLst>
        </pc:spChg>
        <pc:spChg chg="mod">
          <ac:chgData name="KAJROLKAR, KARAN" userId="11e27ecb-65ae-47d8-98eb-d0bc6729934c" providerId="ADAL" clId="{0B2F6F70-2732-4EFC-8246-E84DB389EB97}" dt="2024-04-14T12:25:20.992" v="6560"/>
          <ac:spMkLst>
            <pc:docMk/>
            <pc:sldMk cId="2007644464" sldId="296"/>
            <ac:spMk id="34" creationId="{82805087-9E5E-30D5-0C20-8F3894BAF3AC}"/>
          </ac:spMkLst>
        </pc:spChg>
        <pc:spChg chg="mod">
          <ac:chgData name="KAJROLKAR, KARAN" userId="11e27ecb-65ae-47d8-98eb-d0bc6729934c" providerId="ADAL" clId="{0B2F6F70-2732-4EFC-8246-E84DB389EB97}" dt="2024-04-14T12:25:20.992" v="6560"/>
          <ac:spMkLst>
            <pc:docMk/>
            <pc:sldMk cId="2007644464" sldId="296"/>
            <ac:spMk id="35" creationId="{70F083EC-5A68-385E-4C9E-0EEF0C3C8F59}"/>
          </ac:spMkLst>
        </pc:spChg>
        <pc:spChg chg="mod">
          <ac:chgData name="KAJROLKAR, KARAN" userId="11e27ecb-65ae-47d8-98eb-d0bc6729934c" providerId="ADAL" clId="{0B2F6F70-2732-4EFC-8246-E84DB389EB97}" dt="2024-04-14T12:25:20.992" v="6560"/>
          <ac:spMkLst>
            <pc:docMk/>
            <pc:sldMk cId="2007644464" sldId="296"/>
            <ac:spMk id="36" creationId="{A22AE220-1B66-8BD0-4CAD-77ED9DDE6E03}"/>
          </ac:spMkLst>
        </pc:spChg>
        <pc:spChg chg="mod">
          <ac:chgData name="KAJROLKAR, KARAN" userId="11e27ecb-65ae-47d8-98eb-d0bc6729934c" providerId="ADAL" clId="{0B2F6F70-2732-4EFC-8246-E84DB389EB97}" dt="2024-04-14T12:25:20.992" v="6560"/>
          <ac:spMkLst>
            <pc:docMk/>
            <pc:sldMk cId="2007644464" sldId="296"/>
            <ac:spMk id="37" creationId="{28330058-AC39-8DED-78E1-4B481B060AAA}"/>
          </ac:spMkLst>
        </pc:spChg>
        <pc:spChg chg="mod">
          <ac:chgData name="KAJROLKAR, KARAN" userId="11e27ecb-65ae-47d8-98eb-d0bc6729934c" providerId="ADAL" clId="{0B2F6F70-2732-4EFC-8246-E84DB389EB97}" dt="2024-04-14T12:25:20.992" v="6560"/>
          <ac:spMkLst>
            <pc:docMk/>
            <pc:sldMk cId="2007644464" sldId="296"/>
            <ac:spMk id="38" creationId="{DBD0CA99-F8BC-670C-CA9B-4BBD88CCF837}"/>
          </ac:spMkLst>
        </pc:spChg>
        <pc:spChg chg="mod">
          <ac:chgData name="KAJROLKAR, KARAN" userId="11e27ecb-65ae-47d8-98eb-d0bc6729934c" providerId="ADAL" clId="{0B2F6F70-2732-4EFC-8246-E84DB389EB97}" dt="2024-04-14T12:25:20.992" v="6560"/>
          <ac:spMkLst>
            <pc:docMk/>
            <pc:sldMk cId="2007644464" sldId="296"/>
            <ac:spMk id="39" creationId="{F4AFE56D-AC05-0AC9-95FD-DDFB4624B044}"/>
          </ac:spMkLst>
        </pc:spChg>
        <pc:spChg chg="mod">
          <ac:chgData name="KAJROLKAR, KARAN" userId="11e27ecb-65ae-47d8-98eb-d0bc6729934c" providerId="ADAL" clId="{0B2F6F70-2732-4EFC-8246-E84DB389EB97}" dt="2024-04-14T12:25:20.992" v="6560"/>
          <ac:spMkLst>
            <pc:docMk/>
            <pc:sldMk cId="2007644464" sldId="296"/>
            <ac:spMk id="40" creationId="{54476CB5-0DE9-3C56-E437-6119E0756700}"/>
          </ac:spMkLst>
        </pc:spChg>
        <pc:spChg chg="mod">
          <ac:chgData name="KAJROLKAR, KARAN" userId="11e27ecb-65ae-47d8-98eb-d0bc6729934c" providerId="ADAL" clId="{0B2F6F70-2732-4EFC-8246-E84DB389EB97}" dt="2024-04-14T12:25:20.992" v="6560"/>
          <ac:spMkLst>
            <pc:docMk/>
            <pc:sldMk cId="2007644464" sldId="296"/>
            <ac:spMk id="41" creationId="{6B5B0D95-B7D8-EF7A-F590-00AA160DF165}"/>
          </ac:spMkLst>
        </pc:spChg>
        <pc:grpChg chg="add del mod">
          <ac:chgData name="KAJROLKAR, KARAN" userId="11e27ecb-65ae-47d8-98eb-d0bc6729934c" providerId="ADAL" clId="{0B2F6F70-2732-4EFC-8246-E84DB389EB97}" dt="2024-04-14T12:25:20.953" v="6559"/>
          <ac:grpSpMkLst>
            <pc:docMk/>
            <pc:sldMk cId="2007644464" sldId="296"/>
            <ac:grpSpMk id="4" creationId="{1327A0FC-A0E3-1BDE-D3F5-9697B09AE802}"/>
          </ac:grpSpMkLst>
        </pc:grpChg>
        <pc:grpChg chg="add del mod">
          <ac:chgData name="KAJROLKAR, KARAN" userId="11e27ecb-65ae-47d8-98eb-d0bc6729934c" providerId="ADAL" clId="{0B2F6F70-2732-4EFC-8246-E84DB389EB97}" dt="2024-04-14T12:25:26.561" v="6563"/>
          <ac:grpSpMkLst>
            <pc:docMk/>
            <pc:sldMk cId="2007644464" sldId="296"/>
            <ac:grpSpMk id="23" creationId="{F8E696E5-C5D3-C10F-9A5B-8B86EAA183DD}"/>
          </ac:grpSpMkLst>
        </pc:grpChg>
        <pc:picChg chg="mod">
          <ac:chgData name="KAJROLKAR, KARAN" userId="11e27ecb-65ae-47d8-98eb-d0bc6729934c" providerId="ADAL" clId="{0B2F6F70-2732-4EFC-8246-E84DB389EB97}" dt="2024-04-14T12:25:14.157" v="6556"/>
          <ac:picMkLst>
            <pc:docMk/>
            <pc:sldMk cId="2007644464" sldId="296"/>
            <ac:picMk id="8" creationId="{A919DF06-2894-10BD-2C09-5F223547477F}"/>
          </ac:picMkLst>
        </pc:picChg>
        <pc:picChg chg="mod">
          <ac:chgData name="KAJROLKAR, KARAN" userId="11e27ecb-65ae-47d8-98eb-d0bc6729934c" providerId="ADAL" clId="{0B2F6F70-2732-4EFC-8246-E84DB389EB97}" dt="2024-04-14T12:25:14.157" v="6556"/>
          <ac:picMkLst>
            <pc:docMk/>
            <pc:sldMk cId="2007644464" sldId="296"/>
            <ac:picMk id="9" creationId="{5A700DF9-69FC-D78C-DC6F-7D18CD7D5086}"/>
          </ac:picMkLst>
        </pc:picChg>
        <pc:picChg chg="mod">
          <ac:chgData name="KAJROLKAR, KARAN" userId="11e27ecb-65ae-47d8-98eb-d0bc6729934c" providerId="ADAL" clId="{0B2F6F70-2732-4EFC-8246-E84DB389EB97}" dt="2024-04-14T12:25:14.157" v="6556"/>
          <ac:picMkLst>
            <pc:docMk/>
            <pc:sldMk cId="2007644464" sldId="296"/>
            <ac:picMk id="10" creationId="{68F455C6-A8BF-1089-46E1-DF5259DA4E13}"/>
          </ac:picMkLst>
        </pc:picChg>
        <pc:picChg chg="mod">
          <ac:chgData name="KAJROLKAR, KARAN" userId="11e27ecb-65ae-47d8-98eb-d0bc6729934c" providerId="ADAL" clId="{0B2F6F70-2732-4EFC-8246-E84DB389EB97}" dt="2024-04-14T12:25:20.992" v="6560"/>
          <ac:picMkLst>
            <pc:docMk/>
            <pc:sldMk cId="2007644464" sldId="296"/>
            <ac:picMk id="27" creationId="{266645F4-18B8-B0A6-B131-87F066B0E853}"/>
          </ac:picMkLst>
        </pc:picChg>
        <pc:picChg chg="mod">
          <ac:chgData name="KAJROLKAR, KARAN" userId="11e27ecb-65ae-47d8-98eb-d0bc6729934c" providerId="ADAL" clId="{0B2F6F70-2732-4EFC-8246-E84DB389EB97}" dt="2024-04-14T12:25:20.992" v="6560"/>
          <ac:picMkLst>
            <pc:docMk/>
            <pc:sldMk cId="2007644464" sldId="296"/>
            <ac:picMk id="28" creationId="{D9EF33C1-7553-E26C-2607-5FB1B38B321A}"/>
          </ac:picMkLst>
        </pc:picChg>
        <pc:picChg chg="mod">
          <ac:chgData name="KAJROLKAR, KARAN" userId="11e27ecb-65ae-47d8-98eb-d0bc6729934c" providerId="ADAL" clId="{0B2F6F70-2732-4EFC-8246-E84DB389EB97}" dt="2024-04-14T12:25:20.992" v="6560"/>
          <ac:picMkLst>
            <pc:docMk/>
            <pc:sldMk cId="2007644464" sldId="296"/>
            <ac:picMk id="29" creationId="{A9BBF87B-ED06-B44F-51AB-D4E0F20D5604}"/>
          </ac:picMkLst>
        </pc:picChg>
        <pc:picChg chg="add del">
          <ac:chgData name="KAJROLKAR, KARAN" userId="11e27ecb-65ae-47d8-98eb-d0bc6729934c" providerId="ADAL" clId="{0B2F6F70-2732-4EFC-8246-E84DB389EB97}" dt="2024-04-14T12:25:46.115" v="6565" actId="21"/>
          <ac:picMkLst>
            <pc:docMk/>
            <pc:sldMk cId="2007644464" sldId="296"/>
            <ac:picMk id="42" creationId="{AA48DBDB-25C3-204D-0F4C-7FD298E86D4A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8.png"/><Relationship Id="rId7" Type="http://schemas.openxmlformats.org/officeDocument/2006/relationships/image" Target="../media/image60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49.svg"/><Relationship Id="rId9" Type="http://schemas.openxmlformats.org/officeDocument/2006/relationships/image" Target="../media/image62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6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8.png"/><Relationship Id="rId7" Type="http://schemas.openxmlformats.org/officeDocument/2006/relationships/image" Target="../media/image60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49.svg"/><Relationship Id="rId9" Type="http://schemas.openxmlformats.org/officeDocument/2006/relationships/image" Target="../media/image62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6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2BCD85-39CD-41A3-9C85-79C4CC16041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A86720-F81B-441A-A490-E3386234B8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In the Netherlands, insects make up approximately 40% of total biodiversity, whereas mammals and plants constitute only 5% and 8%.</a:t>
          </a:r>
          <a:endParaRPr lang="en-US" dirty="0"/>
        </a:p>
      </dgm:t>
    </dgm:pt>
    <dgm:pt modelId="{29FE8F35-1D5B-41E3-AAB1-CF331EEFC999}" type="parTrans" cxnId="{1C448D46-0AA6-4918-B430-07AB34FE31FE}">
      <dgm:prSet/>
      <dgm:spPr/>
      <dgm:t>
        <a:bodyPr/>
        <a:lstStyle/>
        <a:p>
          <a:endParaRPr lang="en-US"/>
        </a:p>
      </dgm:t>
    </dgm:pt>
    <dgm:pt modelId="{B1EB17BE-102C-495D-BF98-DE278739999B}" type="sibTrans" cxnId="{1C448D46-0AA6-4918-B430-07AB34FE31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16BAC2B-CB97-4967-AE0F-EEC6D6A44B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The unique sounds of various insect groups offer potential for revolutionizing species identification and expediting biodiversity monitoring.</a:t>
          </a:r>
          <a:endParaRPr lang="en-US"/>
        </a:p>
      </dgm:t>
    </dgm:pt>
    <dgm:pt modelId="{F7156365-EBA6-4D83-B90B-4683397C8BE2}" type="parTrans" cxnId="{B21473F1-2E92-4E1A-948A-976EAC900833}">
      <dgm:prSet/>
      <dgm:spPr/>
      <dgm:t>
        <a:bodyPr/>
        <a:lstStyle/>
        <a:p>
          <a:endParaRPr lang="en-US"/>
        </a:p>
      </dgm:t>
    </dgm:pt>
    <dgm:pt modelId="{6301BC26-AE72-4042-8B19-7C8B67C4331C}" type="sibTrans" cxnId="{B21473F1-2E92-4E1A-948A-976EAC90083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2A92FF8-6EE1-4AFF-8123-63E17F607F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Noises emitted by certain species aid in their rapid identification, particularly when visual observation is challenging due to factors such as size, camouflage, activity, or environment.</a:t>
          </a:r>
          <a:endParaRPr lang="en-US" dirty="0"/>
        </a:p>
      </dgm:t>
    </dgm:pt>
    <dgm:pt modelId="{FD0DF9BA-2FC7-4AF8-B111-6343A6D0FF53}" type="parTrans" cxnId="{D62A51DF-5B28-4A65-A4F2-D59CD3DF56A5}">
      <dgm:prSet/>
      <dgm:spPr/>
      <dgm:t>
        <a:bodyPr/>
        <a:lstStyle/>
        <a:p>
          <a:endParaRPr lang="en-US"/>
        </a:p>
      </dgm:t>
    </dgm:pt>
    <dgm:pt modelId="{BB52A4B3-D5B0-4FFC-8622-3CF159BDF56A}" type="sibTrans" cxnId="{D62A51DF-5B28-4A65-A4F2-D59CD3DF56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07BED90-233E-49CC-97AC-89C1D82367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For our study, we are examining species from two orders: Hemiptera, which includes cicadas, and Orthoptera, which encompasses grasshoppers, crickets, and katydids.</a:t>
          </a:r>
          <a:endParaRPr lang="en-US" dirty="0"/>
        </a:p>
      </dgm:t>
    </dgm:pt>
    <dgm:pt modelId="{19B87824-E6BC-404C-AC19-C486B0B467ED}" type="parTrans" cxnId="{FF798EC1-CAAA-4D1B-BEC0-A2CA7731CB89}">
      <dgm:prSet/>
      <dgm:spPr/>
      <dgm:t>
        <a:bodyPr/>
        <a:lstStyle/>
        <a:p>
          <a:endParaRPr lang="en-US"/>
        </a:p>
      </dgm:t>
    </dgm:pt>
    <dgm:pt modelId="{E2984D2D-FFD6-4D43-8C9D-50929CA30F0A}" type="sibTrans" cxnId="{FF798EC1-CAAA-4D1B-BEC0-A2CA7731CB89}">
      <dgm:prSet/>
      <dgm:spPr/>
      <dgm:t>
        <a:bodyPr/>
        <a:lstStyle/>
        <a:p>
          <a:endParaRPr lang="en-US"/>
        </a:p>
      </dgm:t>
    </dgm:pt>
    <dgm:pt modelId="{977779CA-C028-40E5-8C85-1D206E4E5CC9}" type="pres">
      <dgm:prSet presAssocID="{5D2BCD85-39CD-41A3-9C85-79C4CC160410}" presName="root" presStyleCnt="0">
        <dgm:presLayoutVars>
          <dgm:dir/>
          <dgm:resizeHandles val="exact"/>
        </dgm:presLayoutVars>
      </dgm:prSet>
      <dgm:spPr/>
    </dgm:pt>
    <dgm:pt modelId="{D2FD7FD8-9776-4D49-8FBD-29BD9B60A251}" type="pres">
      <dgm:prSet presAssocID="{5D2BCD85-39CD-41A3-9C85-79C4CC160410}" presName="container" presStyleCnt="0">
        <dgm:presLayoutVars>
          <dgm:dir/>
          <dgm:resizeHandles val="exact"/>
        </dgm:presLayoutVars>
      </dgm:prSet>
      <dgm:spPr/>
    </dgm:pt>
    <dgm:pt modelId="{1B74F0C6-B51B-4833-9280-399AF1018ABC}" type="pres">
      <dgm:prSet presAssocID="{C9A86720-F81B-441A-A490-E3386234B8DA}" presName="compNode" presStyleCnt="0"/>
      <dgm:spPr/>
    </dgm:pt>
    <dgm:pt modelId="{2B3D2805-E0E3-4151-AD83-896BC28D21A7}" type="pres">
      <dgm:prSet presAssocID="{C9A86720-F81B-441A-A490-E3386234B8DA}" presName="iconBgRect" presStyleLbl="bgShp" presStyleIdx="0" presStyleCnt="4"/>
      <dgm:spPr/>
    </dgm:pt>
    <dgm:pt modelId="{E5C562C0-B11B-45A9-A7F2-1ECFC87F6F51}" type="pres">
      <dgm:prSet presAssocID="{C9A86720-F81B-441A-A490-E3386234B8D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A7DDAB4-6ED4-46A1-AE11-4D2638AF27C2}" type="pres">
      <dgm:prSet presAssocID="{C9A86720-F81B-441A-A490-E3386234B8DA}" presName="spaceRect" presStyleCnt="0"/>
      <dgm:spPr/>
    </dgm:pt>
    <dgm:pt modelId="{1318168C-2D57-4499-BD30-5D65A3005A56}" type="pres">
      <dgm:prSet presAssocID="{C9A86720-F81B-441A-A490-E3386234B8DA}" presName="textRect" presStyleLbl="revTx" presStyleIdx="0" presStyleCnt="4">
        <dgm:presLayoutVars>
          <dgm:chMax val="1"/>
          <dgm:chPref val="1"/>
        </dgm:presLayoutVars>
      </dgm:prSet>
      <dgm:spPr/>
    </dgm:pt>
    <dgm:pt modelId="{BDF6581C-D724-496A-93E0-80459B2E0DDE}" type="pres">
      <dgm:prSet presAssocID="{B1EB17BE-102C-495D-BF98-DE278739999B}" presName="sibTrans" presStyleLbl="sibTrans2D1" presStyleIdx="0" presStyleCnt="0"/>
      <dgm:spPr/>
    </dgm:pt>
    <dgm:pt modelId="{3C5F22D1-ABDC-4712-B6B2-B4011A653F9A}" type="pres">
      <dgm:prSet presAssocID="{F16BAC2B-CB97-4967-AE0F-EEC6D6A44BF1}" presName="compNode" presStyleCnt="0"/>
      <dgm:spPr/>
    </dgm:pt>
    <dgm:pt modelId="{B6FDB44F-B409-4083-8091-352BFCF1EB87}" type="pres">
      <dgm:prSet presAssocID="{F16BAC2B-CB97-4967-AE0F-EEC6D6A44BF1}" presName="iconBgRect" presStyleLbl="bgShp" presStyleIdx="1" presStyleCnt="4"/>
      <dgm:spPr/>
    </dgm:pt>
    <dgm:pt modelId="{E88D1B7C-EA35-446A-8A24-979829B707EA}" type="pres">
      <dgm:prSet presAssocID="{F16BAC2B-CB97-4967-AE0F-EEC6D6A44BF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asshopper"/>
        </a:ext>
      </dgm:extLst>
    </dgm:pt>
    <dgm:pt modelId="{700D96DB-77B9-420F-B1B7-7C38EC44A5D0}" type="pres">
      <dgm:prSet presAssocID="{F16BAC2B-CB97-4967-AE0F-EEC6D6A44BF1}" presName="spaceRect" presStyleCnt="0"/>
      <dgm:spPr/>
    </dgm:pt>
    <dgm:pt modelId="{D492EA59-623B-4EA8-9ADF-EBED1A497B8A}" type="pres">
      <dgm:prSet presAssocID="{F16BAC2B-CB97-4967-AE0F-EEC6D6A44BF1}" presName="textRect" presStyleLbl="revTx" presStyleIdx="1" presStyleCnt="4">
        <dgm:presLayoutVars>
          <dgm:chMax val="1"/>
          <dgm:chPref val="1"/>
        </dgm:presLayoutVars>
      </dgm:prSet>
      <dgm:spPr/>
    </dgm:pt>
    <dgm:pt modelId="{F97DE67C-D562-4AA1-993D-0ADAB40EE95B}" type="pres">
      <dgm:prSet presAssocID="{6301BC26-AE72-4042-8B19-7C8B67C4331C}" presName="sibTrans" presStyleLbl="sibTrans2D1" presStyleIdx="0" presStyleCnt="0"/>
      <dgm:spPr/>
    </dgm:pt>
    <dgm:pt modelId="{8294F47D-005A-425C-93F2-9CE8B5A90D2A}" type="pres">
      <dgm:prSet presAssocID="{12A92FF8-6EE1-4AFF-8123-63E17F607F69}" presName="compNode" presStyleCnt="0"/>
      <dgm:spPr/>
    </dgm:pt>
    <dgm:pt modelId="{52686CE1-97B6-4330-9CD5-180845D844A1}" type="pres">
      <dgm:prSet presAssocID="{12A92FF8-6EE1-4AFF-8123-63E17F607F69}" presName="iconBgRect" presStyleLbl="bgShp" presStyleIdx="2" presStyleCnt="4"/>
      <dgm:spPr/>
    </dgm:pt>
    <dgm:pt modelId="{12282384-ADEA-47C6-9783-1656B9CA6CF6}" type="pres">
      <dgm:prSet presAssocID="{12A92FF8-6EE1-4AFF-8123-63E17F607F6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s"/>
        </a:ext>
      </dgm:extLst>
    </dgm:pt>
    <dgm:pt modelId="{5C9382E3-5F38-434C-84DA-A3F244E029C8}" type="pres">
      <dgm:prSet presAssocID="{12A92FF8-6EE1-4AFF-8123-63E17F607F69}" presName="spaceRect" presStyleCnt="0"/>
      <dgm:spPr/>
    </dgm:pt>
    <dgm:pt modelId="{203FF25E-D4B2-4091-9BF7-948BC41CA799}" type="pres">
      <dgm:prSet presAssocID="{12A92FF8-6EE1-4AFF-8123-63E17F607F69}" presName="textRect" presStyleLbl="revTx" presStyleIdx="2" presStyleCnt="4">
        <dgm:presLayoutVars>
          <dgm:chMax val="1"/>
          <dgm:chPref val="1"/>
        </dgm:presLayoutVars>
      </dgm:prSet>
      <dgm:spPr/>
    </dgm:pt>
    <dgm:pt modelId="{E61927C7-5A47-4C94-9676-A919DC2CCC2F}" type="pres">
      <dgm:prSet presAssocID="{BB52A4B3-D5B0-4FFC-8622-3CF159BDF56A}" presName="sibTrans" presStyleLbl="sibTrans2D1" presStyleIdx="0" presStyleCnt="0"/>
      <dgm:spPr/>
    </dgm:pt>
    <dgm:pt modelId="{381C0B8E-BB59-4CAE-AA6A-DA37554103F3}" type="pres">
      <dgm:prSet presAssocID="{607BED90-233E-49CC-97AC-89C1D823677C}" presName="compNode" presStyleCnt="0"/>
      <dgm:spPr/>
    </dgm:pt>
    <dgm:pt modelId="{6B216E8A-0F0A-4D07-A006-3475B08FC29E}" type="pres">
      <dgm:prSet presAssocID="{607BED90-233E-49CC-97AC-89C1D823677C}" presName="iconBgRect" presStyleLbl="bgShp" presStyleIdx="3" presStyleCnt="4"/>
      <dgm:spPr/>
    </dgm:pt>
    <dgm:pt modelId="{203A9308-23BE-4415-B24B-30C98C373D66}" type="pres">
      <dgm:prSet presAssocID="{607BED90-233E-49CC-97AC-89C1D823677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kating"/>
        </a:ext>
      </dgm:extLst>
    </dgm:pt>
    <dgm:pt modelId="{16FE8CC5-DC2B-4BC0-A94C-806D32DF5A28}" type="pres">
      <dgm:prSet presAssocID="{607BED90-233E-49CC-97AC-89C1D823677C}" presName="spaceRect" presStyleCnt="0"/>
      <dgm:spPr/>
    </dgm:pt>
    <dgm:pt modelId="{B9AFC3E4-8C9F-4B24-B288-CF2E5651CF1D}" type="pres">
      <dgm:prSet presAssocID="{607BED90-233E-49CC-97AC-89C1D823677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205B806-9944-4485-A1E7-78D83A4F0B5E}" type="presOf" srcId="{6301BC26-AE72-4042-8B19-7C8B67C4331C}" destId="{F97DE67C-D562-4AA1-993D-0ADAB40EE95B}" srcOrd="0" destOrd="0" presId="urn:microsoft.com/office/officeart/2018/2/layout/IconCircleList"/>
    <dgm:cxn modelId="{1C448D46-0AA6-4918-B430-07AB34FE31FE}" srcId="{5D2BCD85-39CD-41A3-9C85-79C4CC160410}" destId="{C9A86720-F81B-441A-A490-E3386234B8DA}" srcOrd="0" destOrd="0" parTransId="{29FE8F35-1D5B-41E3-AAB1-CF331EEFC999}" sibTransId="{B1EB17BE-102C-495D-BF98-DE278739999B}"/>
    <dgm:cxn modelId="{22858072-F9EB-41B9-ADCB-043D7748178C}" type="presOf" srcId="{C9A86720-F81B-441A-A490-E3386234B8DA}" destId="{1318168C-2D57-4499-BD30-5D65A3005A56}" srcOrd="0" destOrd="0" presId="urn:microsoft.com/office/officeart/2018/2/layout/IconCircleList"/>
    <dgm:cxn modelId="{B88E4D54-8DCE-4E10-BBDA-AB7B3E0C0068}" type="presOf" srcId="{607BED90-233E-49CC-97AC-89C1D823677C}" destId="{B9AFC3E4-8C9F-4B24-B288-CF2E5651CF1D}" srcOrd="0" destOrd="0" presId="urn:microsoft.com/office/officeart/2018/2/layout/IconCircleList"/>
    <dgm:cxn modelId="{A0D86678-88E4-4EEF-A377-2A32EC4AE273}" type="presOf" srcId="{BB52A4B3-D5B0-4FFC-8622-3CF159BDF56A}" destId="{E61927C7-5A47-4C94-9676-A919DC2CCC2F}" srcOrd="0" destOrd="0" presId="urn:microsoft.com/office/officeart/2018/2/layout/IconCircleList"/>
    <dgm:cxn modelId="{91B954B3-F2E2-42E2-89E6-A72CD459086B}" type="presOf" srcId="{F16BAC2B-CB97-4967-AE0F-EEC6D6A44BF1}" destId="{D492EA59-623B-4EA8-9ADF-EBED1A497B8A}" srcOrd="0" destOrd="0" presId="urn:microsoft.com/office/officeart/2018/2/layout/IconCircleList"/>
    <dgm:cxn modelId="{FF798EC1-CAAA-4D1B-BEC0-A2CA7731CB89}" srcId="{5D2BCD85-39CD-41A3-9C85-79C4CC160410}" destId="{607BED90-233E-49CC-97AC-89C1D823677C}" srcOrd="3" destOrd="0" parTransId="{19B87824-E6BC-404C-AC19-C486B0B467ED}" sibTransId="{E2984D2D-FFD6-4D43-8C9D-50929CA30F0A}"/>
    <dgm:cxn modelId="{D62A51DF-5B28-4A65-A4F2-D59CD3DF56A5}" srcId="{5D2BCD85-39CD-41A3-9C85-79C4CC160410}" destId="{12A92FF8-6EE1-4AFF-8123-63E17F607F69}" srcOrd="2" destOrd="0" parTransId="{FD0DF9BA-2FC7-4AF8-B111-6343A6D0FF53}" sibTransId="{BB52A4B3-D5B0-4FFC-8622-3CF159BDF56A}"/>
    <dgm:cxn modelId="{8F014AF1-FA03-4421-B1BE-9FA5D4103F0B}" type="presOf" srcId="{12A92FF8-6EE1-4AFF-8123-63E17F607F69}" destId="{203FF25E-D4B2-4091-9BF7-948BC41CA799}" srcOrd="0" destOrd="0" presId="urn:microsoft.com/office/officeart/2018/2/layout/IconCircleList"/>
    <dgm:cxn modelId="{B21473F1-2E92-4E1A-948A-976EAC900833}" srcId="{5D2BCD85-39CD-41A3-9C85-79C4CC160410}" destId="{F16BAC2B-CB97-4967-AE0F-EEC6D6A44BF1}" srcOrd="1" destOrd="0" parTransId="{F7156365-EBA6-4D83-B90B-4683397C8BE2}" sibTransId="{6301BC26-AE72-4042-8B19-7C8B67C4331C}"/>
    <dgm:cxn modelId="{372CA4FD-0FC4-4FCD-A6BF-1BF21AE8BFF4}" type="presOf" srcId="{5D2BCD85-39CD-41A3-9C85-79C4CC160410}" destId="{977779CA-C028-40E5-8C85-1D206E4E5CC9}" srcOrd="0" destOrd="0" presId="urn:microsoft.com/office/officeart/2018/2/layout/IconCircleList"/>
    <dgm:cxn modelId="{99E4CBFD-29F9-45FD-85EA-9E9F88F977F7}" type="presOf" srcId="{B1EB17BE-102C-495D-BF98-DE278739999B}" destId="{BDF6581C-D724-496A-93E0-80459B2E0DDE}" srcOrd="0" destOrd="0" presId="urn:microsoft.com/office/officeart/2018/2/layout/IconCircleList"/>
    <dgm:cxn modelId="{D981A3AF-6D61-420F-A3AA-24E8E85D2FA8}" type="presParOf" srcId="{977779CA-C028-40E5-8C85-1D206E4E5CC9}" destId="{D2FD7FD8-9776-4D49-8FBD-29BD9B60A251}" srcOrd="0" destOrd="0" presId="urn:microsoft.com/office/officeart/2018/2/layout/IconCircleList"/>
    <dgm:cxn modelId="{7366960D-4E5A-49D8-A6A9-32209FC21584}" type="presParOf" srcId="{D2FD7FD8-9776-4D49-8FBD-29BD9B60A251}" destId="{1B74F0C6-B51B-4833-9280-399AF1018ABC}" srcOrd="0" destOrd="0" presId="urn:microsoft.com/office/officeart/2018/2/layout/IconCircleList"/>
    <dgm:cxn modelId="{CA5E8FF2-F85A-4B39-B156-0B558EB51AC7}" type="presParOf" srcId="{1B74F0C6-B51B-4833-9280-399AF1018ABC}" destId="{2B3D2805-E0E3-4151-AD83-896BC28D21A7}" srcOrd="0" destOrd="0" presId="urn:microsoft.com/office/officeart/2018/2/layout/IconCircleList"/>
    <dgm:cxn modelId="{75757832-F0F1-4163-ADDD-C7A73E4BD757}" type="presParOf" srcId="{1B74F0C6-B51B-4833-9280-399AF1018ABC}" destId="{E5C562C0-B11B-45A9-A7F2-1ECFC87F6F51}" srcOrd="1" destOrd="0" presId="urn:microsoft.com/office/officeart/2018/2/layout/IconCircleList"/>
    <dgm:cxn modelId="{B43B5119-FA87-4B6E-AB93-9F6B1A09E533}" type="presParOf" srcId="{1B74F0C6-B51B-4833-9280-399AF1018ABC}" destId="{AA7DDAB4-6ED4-46A1-AE11-4D2638AF27C2}" srcOrd="2" destOrd="0" presId="urn:microsoft.com/office/officeart/2018/2/layout/IconCircleList"/>
    <dgm:cxn modelId="{AF2D3D1F-CB57-4401-B95E-912C79EEEF82}" type="presParOf" srcId="{1B74F0C6-B51B-4833-9280-399AF1018ABC}" destId="{1318168C-2D57-4499-BD30-5D65A3005A56}" srcOrd="3" destOrd="0" presId="urn:microsoft.com/office/officeart/2018/2/layout/IconCircleList"/>
    <dgm:cxn modelId="{4B206F4C-AB33-461F-9248-4C2D93680244}" type="presParOf" srcId="{D2FD7FD8-9776-4D49-8FBD-29BD9B60A251}" destId="{BDF6581C-D724-496A-93E0-80459B2E0DDE}" srcOrd="1" destOrd="0" presId="urn:microsoft.com/office/officeart/2018/2/layout/IconCircleList"/>
    <dgm:cxn modelId="{41DABACC-A554-48E9-BE9F-6D762B0F44DE}" type="presParOf" srcId="{D2FD7FD8-9776-4D49-8FBD-29BD9B60A251}" destId="{3C5F22D1-ABDC-4712-B6B2-B4011A653F9A}" srcOrd="2" destOrd="0" presId="urn:microsoft.com/office/officeart/2018/2/layout/IconCircleList"/>
    <dgm:cxn modelId="{FA62176A-54E3-43D4-A5CC-DB783775DBAC}" type="presParOf" srcId="{3C5F22D1-ABDC-4712-B6B2-B4011A653F9A}" destId="{B6FDB44F-B409-4083-8091-352BFCF1EB87}" srcOrd="0" destOrd="0" presId="urn:microsoft.com/office/officeart/2018/2/layout/IconCircleList"/>
    <dgm:cxn modelId="{A7F5B7DA-6F8D-4BB4-B15C-4F65956B48A3}" type="presParOf" srcId="{3C5F22D1-ABDC-4712-B6B2-B4011A653F9A}" destId="{E88D1B7C-EA35-446A-8A24-979829B707EA}" srcOrd="1" destOrd="0" presId="urn:microsoft.com/office/officeart/2018/2/layout/IconCircleList"/>
    <dgm:cxn modelId="{C67F74A5-9FF9-4D09-9F9F-899DBFACAEC7}" type="presParOf" srcId="{3C5F22D1-ABDC-4712-B6B2-B4011A653F9A}" destId="{700D96DB-77B9-420F-B1B7-7C38EC44A5D0}" srcOrd="2" destOrd="0" presId="urn:microsoft.com/office/officeart/2018/2/layout/IconCircleList"/>
    <dgm:cxn modelId="{44D858F9-2533-4BA8-AF00-B58CD8E594F0}" type="presParOf" srcId="{3C5F22D1-ABDC-4712-B6B2-B4011A653F9A}" destId="{D492EA59-623B-4EA8-9ADF-EBED1A497B8A}" srcOrd="3" destOrd="0" presId="urn:microsoft.com/office/officeart/2018/2/layout/IconCircleList"/>
    <dgm:cxn modelId="{E34ECC9A-EE6D-4A08-A7C1-E54F345A3AB0}" type="presParOf" srcId="{D2FD7FD8-9776-4D49-8FBD-29BD9B60A251}" destId="{F97DE67C-D562-4AA1-993D-0ADAB40EE95B}" srcOrd="3" destOrd="0" presId="urn:microsoft.com/office/officeart/2018/2/layout/IconCircleList"/>
    <dgm:cxn modelId="{B89A3058-C739-4789-B23A-EA4E35E6C01D}" type="presParOf" srcId="{D2FD7FD8-9776-4D49-8FBD-29BD9B60A251}" destId="{8294F47D-005A-425C-93F2-9CE8B5A90D2A}" srcOrd="4" destOrd="0" presId="urn:microsoft.com/office/officeart/2018/2/layout/IconCircleList"/>
    <dgm:cxn modelId="{3A02C6D8-C1D3-442C-9963-BAF593493395}" type="presParOf" srcId="{8294F47D-005A-425C-93F2-9CE8B5A90D2A}" destId="{52686CE1-97B6-4330-9CD5-180845D844A1}" srcOrd="0" destOrd="0" presId="urn:microsoft.com/office/officeart/2018/2/layout/IconCircleList"/>
    <dgm:cxn modelId="{45A3F391-FE05-4671-A085-B3B9B7BBE152}" type="presParOf" srcId="{8294F47D-005A-425C-93F2-9CE8B5A90D2A}" destId="{12282384-ADEA-47C6-9783-1656B9CA6CF6}" srcOrd="1" destOrd="0" presId="urn:microsoft.com/office/officeart/2018/2/layout/IconCircleList"/>
    <dgm:cxn modelId="{9ED8B1DA-AF83-4942-9320-82863738330C}" type="presParOf" srcId="{8294F47D-005A-425C-93F2-9CE8B5A90D2A}" destId="{5C9382E3-5F38-434C-84DA-A3F244E029C8}" srcOrd="2" destOrd="0" presId="urn:microsoft.com/office/officeart/2018/2/layout/IconCircleList"/>
    <dgm:cxn modelId="{26744923-6686-4E63-AAE4-922C9C091DF6}" type="presParOf" srcId="{8294F47D-005A-425C-93F2-9CE8B5A90D2A}" destId="{203FF25E-D4B2-4091-9BF7-948BC41CA799}" srcOrd="3" destOrd="0" presId="urn:microsoft.com/office/officeart/2018/2/layout/IconCircleList"/>
    <dgm:cxn modelId="{107512A2-BBAB-411A-9C65-4ABC3B5AF821}" type="presParOf" srcId="{D2FD7FD8-9776-4D49-8FBD-29BD9B60A251}" destId="{E61927C7-5A47-4C94-9676-A919DC2CCC2F}" srcOrd="5" destOrd="0" presId="urn:microsoft.com/office/officeart/2018/2/layout/IconCircleList"/>
    <dgm:cxn modelId="{3614A4A4-9007-404C-807C-CB82389707A9}" type="presParOf" srcId="{D2FD7FD8-9776-4D49-8FBD-29BD9B60A251}" destId="{381C0B8E-BB59-4CAE-AA6A-DA37554103F3}" srcOrd="6" destOrd="0" presId="urn:microsoft.com/office/officeart/2018/2/layout/IconCircleList"/>
    <dgm:cxn modelId="{1D62C616-A96A-437E-A079-79516952B8FC}" type="presParOf" srcId="{381C0B8E-BB59-4CAE-AA6A-DA37554103F3}" destId="{6B216E8A-0F0A-4D07-A006-3475B08FC29E}" srcOrd="0" destOrd="0" presId="urn:microsoft.com/office/officeart/2018/2/layout/IconCircleList"/>
    <dgm:cxn modelId="{97784BB4-16C5-473A-955B-F7EC5C326B87}" type="presParOf" srcId="{381C0B8E-BB59-4CAE-AA6A-DA37554103F3}" destId="{203A9308-23BE-4415-B24B-30C98C373D66}" srcOrd="1" destOrd="0" presId="urn:microsoft.com/office/officeart/2018/2/layout/IconCircleList"/>
    <dgm:cxn modelId="{539EF192-6494-4C14-B84E-BE9F75CE189D}" type="presParOf" srcId="{381C0B8E-BB59-4CAE-AA6A-DA37554103F3}" destId="{16FE8CC5-DC2B-4BC0-A94C-806D32DF5A28}" srcOrd="2" destOrd="0" presId="urn:microsoft.com/office/officeart/2018/2/layout/IconCircleList"/>
    <dgm:cxn modelId="{B79D5A80-B2A1-45FD-92D9-B6A38543C2CD}" type="presParOf" srcId="{381C0B8E-BB59-4CAE-AA6A-DA37554103F3}" destId="{B9AFC3E4-8C9F-4B24-B288-CF2E5651CF1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2BCD85-39CD-41A3-9C85-79C4CC16041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A86720-F81B-441A-A490-E3386234B8D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To identify Orthoptera based on their sounds, research has predominantly depended on manually extracting sound parameters such as carrier frequency and pulse rates</a:t>
          </a:r>
        </a:p>
      </dgm:t>
    </dgm:pt>
    <dgm:pt modelId="{29FE8F35-1D5B-41E3-AAB1-CF331EEFC999}" type="parTrans" cxnId="{1C448D46-0AA6-4918-B430-07AB34FE31FE}">
      <dgm:prSet/>
      <dgm:spPr/>
      <dgm:t>
        <a:bodyPr/>
        <a:lstStyle/>
        <a:p>
          <a:endParaRPr lang="en-US"/>
        </a:p>
      </dgm:t>
    </dgm:pt>
    <dgm:pt modelId="{B1EB17BE-102C-495D-BF98-DE278739999B}" type="sibTrans" cxnId="{1C448D46-0AA6-4918-B430-07AB34FE31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16BAC2B-CB97-4967-AE0F-EEC6D6A44B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Orthoptera are poikilothermic species, the ambient temperature during the recording may have an impact on how frequently they sing.</a:t>
          </a:r>
        </a:p>
      </dgm:t>
    </dgm:pt>
    <dgm:pt modelId="{F7156365-EBA6-4D83-B90B-4683397C8BE2}" type="parTrans" cxnId="{B21473F1-2E92-4E1A-948A-976EAC900833}">
      <dgm:prSet/>
      <dgm:spPr/>
      <dgm:t>
        <a:bodyPr/>
        <a:lstStyle/>
        <a:p>
          <a:endParaRPr lang="en-US"/>
        </a:p>
      </dgm:t>
    </dgm:pt>
    <dgm:pt modelId="{6301BC26-AE72-4042-8B19-7C8B67C4331C}" type="sibTrans" cxnId="{B21473F1-2E92-4E1A-948A-976EAC90083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77779CA-C028-40E5-8C85-1D206E4E5CC9}" type="pres">
      <dgm:prSet presAssocID="{5D2BCD85-39CD-41A3-9C85-79C4CC160410}" presName="root" presStyleCnt="0">
        <dgm:presLayoutVars>
          <dgm:dir/>
          <dgm:resizeHandles val="exact"/>
        </dgm:presLayoutVars>
      </dgm:prSet>
      <dgm:spPr/>
    </dgm:pt>
    <dgm:pt modelId="{D2FD7FD8-9776-4D49-8FBD-29BD9B60A251}" type="pres">
      <dgm:prSet presAssocID="{5D2BCD85-39CD-41A3-9C85-79C4CC160410}" presName="container" presStyleCnt="0">
        <dgm:presLayoutVars>
          <dgm:dir/>
          <dgm:resizeHandles val="exact"/>
        </dgm:presLayoutVars>
      </dgm:prSet>
      <dgm:spPr/>
    </dgm:pt>
    <dgm:pt modelId="{1B74F0C6-B51B-4833-9280-399AF1018ABC}" type="pres">
      <dgm:prSet presAssocID="{C9A86720-F81B-441A-A490-E3386234B8DA}" presName="compNode" presStyleCnt="0"/>
      <dgm:spPr/>
    </dgm:pt>
    <dgm:pt modelId="{2B3D2805-E0E3-4151-AD83-896BC28D21A7}" type="pres">
      <dgm:prSet presAssocID="{C9A86720-F81B-441A-A490-E3386234B8DA}" presName="iconBgRect" presStyleLbl="bgShp" presStyleIdx="0" presStyleCnt="2"/>
      <dgm:spPr/>
    </dgm:pt>
    <dgm:pt modelId="{E5C562C0-B11B-45A9-A7F2-1ECFC87F6F51}" type="pres">
      <dgm:prSet presAssocID="{C9A86720-F81B-441A-A490-E3386234B8D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bor with solid fill"/>
        </a:ext>
      </dgm:extLst>
    </dgm:pt>
    <dgm:pt modelId="{AA7DDAB4-6ED4-46A1-AE11-4D2638AF27C2}" type="pres">
      <dgm:prSet presAssocID="{C9A86720-F81B-441A-A490-E3386234B8DA}" presName="spaceRect" presStyleCnt="0"/>
      <dgm:spPr/>
    </dgm:pt>
    <dgm:pt modelId="{1318168C-2D57-4499-BD30-5D65A3005A56}" type="pres">
      <dgm:prSet presAssocID="{C9A86720-F81B-441A-A490-E3386234B8DA}" presName="textRect" presStyleLbl="revTx" presStyleIdx="0" presStyleCnt="2" custScaleX="104503">
        <dgm:presLayoutVars>
          <dgm:chMax val="1"/>
          <dgm:chPref val="1"/>
        </dgm:presLayoutVars>
      </dgm:prSet>
      <dgm:spPr/>
    </dgm:pt>
    <dgm:pt modelId="{BDF6581C-D724-496A-93E0-80459B2E0DDE}" type="pres">
      <dgm:prSet presAssocID="{B1EB17BE-102C-495D-BF98-DE278739999B}" presName="sibTrans" presStyleLbl="sibTrans2D1" presStyleIdx="0" presStyleCnt="0"/>
      <dgm:spPr/>
    </dgm:pt>
    <dgm:pt modelId="{3C5F22D1-ABDC-4712-B6B2-B4011A653F9A}" type="pres">
      <dgm:prSet presAssocID="{F16BAC2B-CB97-4967-AE0F-EEC6D6A44BF1}" presName="compNode" presStyleCnt="0"/>
      <dgm:spPr/>
    </dgm:pt>
    <dgm:pt modelId="{B6FDB44F-B409-4083-8091-352BFCF1EB87}" type="pres">
      <dgm:prSet presAssocID="{F16BAC2B-CB97-4967-AE0F-EEC6D6A44BF1}" presName="iconBgRect" presStyleLbl="bgShp" presStyleIdx="1" presStyleCnt="2" custLinFactNeighborX="-22525" custLinFactNeighborY="-578"/>
      <dgm:spPr/>
    </dgm:pt>
    <dgm:pt modelId="{E88D1B7C-EA35-446A-8A24-979829B707EA}" type="pres">
      <dgm:prSet presAssocID="{F16BAC2B-CB97-4967-AE0F-EEC6D6A44BF1}" presName="iconRect" presStyleLbl="node1" presStyleIdx="1" presStyleCnt="2" custLinFactNeighborX="-38025" custLinFactNeighborY="449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ic with solid fill"/>
        </a:ext>
      </dgm:extLst>
    </dgm:pt>
    <dgm:pt modelId="{700D96DB-77B9-420F-B1B7-7C38EC44A5D0}" type="pres">
      <dgm:prSet presAssocID="{F16BAC2B-CB97-4967-AE0F-EEC6D6A44BF1}" presName="spaceRect" presStyleCnt="0"/>
      <dgm:spPr/>
    </dgm:pt>
    <dgm:pt modelId="{D492EA59-623B-4EA8-9ADF-EBED1A497B8A}" type="pres">
      <dgm:prSet presAssocID="{F16BAC2B-CB97-4967-AE0F-EEC6D6A44BF1}" presName="textRect" presStyleLbl="revTx" presStyleIdx="1" presStyleCnt="2" custLinFactNeighborX="-12297" custLinFactNeighborY="-578">
        <dgm:presLayoutVars>
          <dgm:chMax val="1"/>
          <dgm:chPref val="1"/>
        </dgm:presLayoutVars>
      </dgm:prSet>
      <dgm:spPr/>
    </dgm:pt>
  </dgm:ptLst>
  <dgm:cxnLst>
    <dgm:cxn modelId="{1C448D46-0AA6-4918-B430-07AB34FE31FE}" srcId="{5D2BCD85-39CD-41A3-9C85-79C4CC160410}" destId="{C9A86720-F81B-441A-A490-E3386234B8DA}" srcOrd="0" destOrd="0" parTransId="{29FE8F35-1D5B-41E3-AAB1-CF331EEFC999}" sibTransId="{B1EB17BE-102C-495D-BF98-DE278739999B}"/>
    <dgm:cxn modelId="{22858072-F9EB-41B9-ADCB-043D7748178C}" type="presOf" srcId="{C9A86720-F81B-441A-A490-E3386234B8DA}" destId="{1318168C-2D57-4499-BD30-5D65A3005A56}" srcOrd="0" destOrd="0" presId="urn:microsoft.com/office/officeart/2018/2/layout/IconCircleList"/>
    <dgm:cxn modelId="{91B954B3-F2E2-42E2-89E6-A72CD459086B}" type="presOf" srcId="{F16BAC2B-CB97-4967-AE0F-EEC6D6A44BF1}" destId="{D492EA59-623B-4EA8-9ADF-EBED1A497B8A}" srcOrd="0" destOrd="0" presId="urn:microsoft.com/office/officeart/2018/2/layout/IconCircleList"/>
    <dgm:cxn modelId="{B21473F1-2E92-4E1A-948A-976EAC900833}" srcId="{5D2BCD85-39CD-41A3-9C85-79C4CC160410}" destId="{F16BAC2B-CB97-4967-AE0F-EEC6D6A44BF1}" srcOrd="1" destOrd="0" parTransId="{F7156365-EBA6-4D83-B90B-4683397C8BE2}" sibTransId="{6301BC26-AE72-4042-8B19-7C8B67C4331C}"/>
    <dgm:cxn modelId="{372CA4FD-0FC4-4FCD-A6BF-1BF21AE8BFF4}" type="presOf" srcId="{5D2BCD85-39CD-41A3-9C85-79C4CC160410}" destId="{977779CA-C028-40E5-8C85-1D206E4E5CC9}" srcOrd="0" destOrd="0" presId="urn:microsoft.com/office/officeart/2018/2/layout/IconCircleList"/>
    <dgm:cxn modelId="{99E4CBFD-29F9-45FD-85EA-9E9F88F977F7}" type="presOf" srcId="{B1EB17BE-102C-495D-BF98-DE278739999B}" destId="{BDF6581C-D724-496A-93E0-80459B2E0DDE}" srcOrd="0" destOrd="0" presId="urn:microsoft.com/office/officeart/2018/2/layout/IconCircleList"/>
    <dgm:cxn modelId="{D981A3AF-6D61-420F-A3AA-24E8E85D2FA8}" type="presParOf" srcId="{977779CA-C028-40E5-8C85-1D206E4E5CC9}" destId="{D2FD7FD8-9776-4D49-8FBD-29BD9B60A251}" srcOrd="0" destOrd="0" presId="urn:microsoft.com/office/officeart/2018/2/layout/IconCircleList"/>
    <dgm:cxn modelId="{7366960D-4E5A-49D8-A6A9-32209FC21584}" type="presParOf" srcId="{D2FD7FD8-9776-4D49-8FBD-29BD9B60A251}" destId="{1B74F0C6-B51B-4833-9280-399AF1018ABC}" srcOrd="0" destOrd="0" presId="urn:microsoft.com/office/officeart/2018/2/layout/IconCircleList"/>
    <dgm:cxn modelId="{CA5E8FF2-F85A-4B39-B156-0B558EB51AC7}" type="presParOf" srcId="{1B74F0C6-B51B-4833-9280-399AF1018ABC}" destId="{2B3D2805-E0E3-4151-AD83-896BC28D21A7}" srcOrd="0" destOrd="0" presId="urn:microsoft.com/office/officeart/2018/2/layout/IconCircleList"/>
    <dgm:cxn modelId="{75757832-F0F1-4163-ADDD-C7A73E4BD757}" type="presParOf" srcId="{1B74F0C6-B51B-4833-9280-399AF1018ABC}" destId="{E5C562C0-B11B-45A9-A7F2-1ECFC87F6F51}" srcOrd="1" destOrd="0" presId="urn:microsoft.com/office/officeart/2018/2/layout/IconCircleList"/>
    <dgm:cxn modelId="{B43B5119-FA87-4B6E-AB93-9F6B1A09E533}" type="presParOf" srcId="{1B74F0C6-B51B-4833-9280-399AF1018ABC}" destId="{AA7DDAB4-6ED4-46A1-AE11-4D2638AF27C2}" srcOrd="2" destOrd="0" presId="urn:microsoft.com/office/officeart/2018/2/layout/IconCircleList"/>
    <dgm:cxn modelId="{AF2D3D1F-CB57-4401-B95E-912C79EEEF82}" type="presParOf" srcId="{1B74F0C6-B51B-4833-9280-399AF1018ABC}" destId="{1318168C-2D57-4499-BD30-5D65A3005A56}" srcOrd="3" destOrd="0" presId="urn:microsoft.com/office/officeart/2018/2/layout/IconCircleList"/>
    <dgm:cxn modelId="{4B206F4C-AB33-461F-9248-4C2D93680244}" type="presParOf" srcId="{D2FD7FD8-9776-4D49-8FBD-29BD9B60A251}" destId="{BDF6581C-D724-496A-93E0-80459B2E0DDE}" srcOrd="1" destOrd="0" presId="urn:microsoft.com/office/officeart/2018/2/layout/IconCircleList"/>
    <dgm:cxn modelId="{41DABACC-A554-48E9-BE9F-6D762B0F44DE}" type="presParOf" srcId="{D2FD7FD8-9776-4D49-8FBD-29BD9B60A251}" destId="{3C5F22D1-ABDC-4712-B6B2-B4011A653F9A}" srcOrd="2" destOrd="0" presId="urn:microsoft.com/office/officeart/2018/2/layout/IconCircleList"/>
    <dgm:cxn modelId="{FA62176A-54E3-43D4-A5CC-DB783775DBAC}" type="presParOf" srcId="{3C5F22D1-ABDC-4712-B6B2-B4011A653F9A}" destId="{B6FDB44F-B409-4083-8091-352BFCF1EB87}" srcOrd="0" destOrd="0" presId="urn:microsoft.com/office/officeart/2018/2/layout/IconCircleList"/>
    <dgm:cxn modelId="{A7F5B7DA-6F8D-4BB4-B15C-4F65956B48A3}" type="presParOf" srcId="{3C5F22D1-ABDC-4712-B6B2-B4011A653F9A}" destId="{E88D1B7C-EA35-446A-8A24-979829B707EA}" srcOrd="1" destOrd="0" presId="urn:microsoft.com/office/officeart/2018/2/layout/IconCircleList"/>
    <dgm:cxn modelId="{C67F74A5-9FF9-4D09-9F9F-899DBFACAEC7}" type="presParOf" srcId="{3C5F22D1-ABDC-4712-B6B2-B4011A653F9A}" destId="{700D96DB-77B9-420F-B1B7-7C38EC44A5D0}" srcOrd="2" destOrd="0" presId="urn:microsoft.com/office/officeart/2018/2/layout/IconCircleList"/>
    <dgm:cxn modelId="{44D858F9-2533-4BA8-AF00-B58CD8E594F0}" type="presParOf" srcId="{3C5F22D1-ABDC-4712-B6B2-B4011A653F9A}" destId="{D492EA59-623B-4EA8-9ADF-EBED1A497B8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7A31A8-14AD-4A22-B971-39B8F8A356D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8D9121-2AFD-4FF7-9D2C-18AAA7B9D99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aseline="0" dirty="0"/>
            <a:t>To analyze the data augmentation and pre-process technique helps to handle data imbalance.</a:t>
          </a:r>
          <a:endParaRPr lang="en-US" sz="1600" dirty="0"/>
        </a:p>
      </dgm:t>
    </dgm:pt>
    <dgm:pt modelId="{DD5A20D8-A5DD-4D0F-A850-696DAD2146B8}" type="parTrans" cxnId="{4FA83C5B-21C1-4418-B65C-98A222B55F37}">
      <dgm:prSet/>
      <dgm:spPr/>
      <dgm:t>
        <a:bodyPr/>
        <a:lstStyle/>
        <a:p>
          <a:endParaRPr lang="en-US" sz="1600"/>
        </a:p>
      </dgm:t>
    </dgm:pt>
    <dgm:pt modelId="{61C15FE7-9449-425D-BD34-5E139913B754}" type="sibTrans" cxnId="{4FA83C5B-21C1-4418-B65C-98A222B55F37}">
      <dgm:prSet/>
      <dgm:spPr/>
      <dgm:t>
        <a:bodyPr/>
        <a:lstStyle/>
        <a:p>
          <a:pPr>
            <a:lnSpc>
              <a:spcPct val="100000"/>
            </a:lnSpc>
          </a:pPr>
          <a:endParaRPr lang="en-US" sz="1600"/>
        </a:p>
      </dgm:t>
    </dgm:pt>
    <dgm:pt modelId="{DC0859E9-C1F6-4EBD-8092-44B67BA1193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aseline="0" dirty="0"/>
            <a:t>To investigate the potential of transfer learning by fine-tuning a pre-trained CNN </a:t>
          </a:r>
          <a:r>
            <a:rPr lang="en-US" sz="1600" dirty="0"/>
            <a:t>​</a:t>
          </a:r>
        </a:p>
      </dgm:t>
    </dgm:pt>
    <dgm:pt modelId="{A5EA8C15-6C8A-47D9-A193-BB388AD115D6}" type="parTrans" cxnId="{0F81ED53-E9E6-43A2-B325-18F671E375A5}">
      <dgm:prSet/>
      <dgm:spPr/>
      <dgm:t>
        <a:bodyPr/>
        <a:lstStyle/>
        <a:p>
          <a:endParaRPr lang="en-US" sz="1600"/>
        </a:p>
      </dgm:t>
    </dgm:pt>
    <dgm:pt modelId="{F7C1E471-AF44-4243-98E6-BBE9EF09DF3A}" type="sibTrans" cxnId="{0F81ED53-E9E6-43A2-B325-18F671E375A5}">
      <dgm:prSet/>
      <dgm:spPr/>
      <dgm:t>
        <a:bodyPr/>
        <a:lstStyle/>
        <a:p>
          <a:pPr>
            <a:lnSpc>
              <a:spcPct val="100000"/>
            </a:lnSpc>
          </a:pPr>
          <a:endParaRPr lang="en-US" sz="1600"/>
        </a:p>
      </dgm:t>
    </dgm:pt>
    <dgm:pt modelId="{871E9FD4-191C-451A-8603-44B275DD491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aseline="0" dirty="0"/>
            <a:t>To analyze the learned features within the pre-trained CNN to gain insights into what audio characteristics contribute to accurate classification</a:t>
          </a:r>
          <a:r>
            <a:rPr lang="en-US" sz="1600" dirty="0"/>
            <a:t>​</a:t>
          </a:r>
        </a:p>
      </dgm:t>
    </dgm:pt>
    <dgm:pt modelId="{F1B9F07B-382D-48CB-9B09-41092F532953}" type="parTrans" cxnId="{1CC61A1A-3DF1-4D7D-BC9B-6F63AF80EEBC}">
      <dgm:prSet/>
      <dgm:spPr/>
      <dgm:t>
        <a:bodyPr/>
        <a:lstStyle/>
        <a:p>
          <a:endParaRPr lang="en-US" sz="1600"/>
        </a:p>
      </dgm:t>
    </dgm:pt>
    <dgm:pt modelId="{E1024718-F7A9-4275-B71D-B49094A7F6DC}" type="sibTrans" cxnId="{1CC61A1A-3DF1-4D7D-BC9B-6F63AF80EEBC}">
      <dgm:prSet/>
      <dgm:spPr/>
      <dgm:t>
        <a:bodyPr/>
        <a:lstStyle/>
        <a:p>
          <a:endParaRPr lang="en-US" sz="1600"/>
        </a:p>
      </dgm:t>
    </dgm:pt>
    <dgm:pt modelId="{ED81495A-F635-47C6-8601-76FDFFB942CA}" type="pres">
      <dgm:prSet presAssocID="{337A31A8-14AD-4A22-B971-39B8F8A356DE}" presName="root" presStyleCnt="0">
        <dgm:presLayoutVars>
          <dgm:dir/>
          <dgm:resizeHandles val="exact"/>
        </dgm:presLayoutVars>
      </dgm:prSet>
      <dgm:spPr/>
    </dgm:pt>
    <dgm:pt modelId="{9F4F811A-27A7-47E5-B42C-1073EE1621AD}" type="pres">
      <dgm:prSet presAssocID="{337A31A8-14AD-4A22-B971-39B8F8A356DE}" presName="container" presStyleCnt="0">
        <dgm:presLayoutVars>
          <dgm:dir/>
          <dgm:resizeHandles val="exact"/>
        </dgm:presLayoutVars>
      </dgm:prSet>
      <dgm:spPr/>
    </dgm:pt>
    <dgm:pt modelId="{33CBBA4B-B866-49AB-BC19-C6AF50FA4D5A}" type="pres">
      <dgm:prSet presAssocID="{C88D9121-2AFD-4FF7-9D2C-18AAA7B9D99A}" presName="compNode" presStyleCnt="0"/>
      <dgm:spPr/>
    </dgm:pt>
    <dgm:pt modelId="{33213289-9497-48B6-846C-A314FFECCBE6}" type="pres">
      <dgm:prSet presAssocID="{C88D9121-2AFD-4FF7-9D2C-18AAA7B9D99A}" presName="iconBgRect" presStyleLbl="bgShp" presStyleIdx="0" presStyleCnt="3" custLinFactNeighborX="-58125" custLinFactNeighborY="-8596"/>
      <dgm:spPr/>
    </dgm:pt>
    <dgm:pt modelId="{31A1E675-1F3C-4B4C-BD42-F8AD011CD07B}" type="pres">
      <dgm:prSet presAssocID="{C88D9121-2AFD-4FF7-9D2C-18AAA7B9D99A}" presName="iconRect" presStyleLbl="node1" presStyleIdx="0" presStyleCnt="3" custLinFactNeighborX="-89715" custLinFactNeighborY="-782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BBDAAF72-00A7-4904-BC06-30DC57C0A358}" type="pres">
      <dgm:prSet presAssocID="{C88D9121-2AFD-4FF7-9D2C-18AAA7B9D99A}" presName="spaceRect" presStyleCnt="0"/>
      <dgm:spPr/>
    </dgm:pt>
    <dgm:pt modelId="{54474548-476E-4A20-BB35-3780308F1C00}" type="pres">
      <dgm:prSet presAssocID="{C88D9121-2AFD-4FF7-9D2C-18AAA7B9D99A}" presName="textRect" presStyleLbl="revTx" presStyleIdx="0" presStyleCnt="3" custScaleX="145954">
        <dgm:presLayoutVars>
          <dgm:chMax val="1"/>
          <dgm:chPref val="1"/>
        </dgm:presLayoutVars>
      </dgm:prSet>
      <dgm:spPr/>
    </dgm:pt>
    <dgm:pt modelId="{20664F2B-5385-4AA4-BB01-0596BFC4C408}" type="pres">
      <dgm:prSet presAssocID="{61C15FE7-9449-425D-BD34-5E139913B754}" presName="sibTrans" presStyleLbl="sibTrans2D1" presStyleIdx="0" presStyleCnt="0"/>
      <dgm:spPr/>
    </dgm:pt>
    <dgm:pt modelId="{AE3421C2-67A1-40E6-9DDE-FBDC33E56160}" type="pres">
      <dgm:prSet presAssocID="{DC0859E9-C1F6-4EBD-8092-44B67BA1193B}" presName="compNode" presStyleCnt="0"/>
      <dgm:spPr/>
    </dgm:pt>
    <dgm:pt modelId="{4727366A-B4FB-4DB5-B955-A54E14D763D0}" type="pres">
      <dgm:prSet presAssocID="{DC0859E9-C1F6-4EBD-8092-44B67BA1193B}" presName="iconBgRect" presStyleLbl="bgShp" presStyleIdx="1" presStyleCnt="3"/>
      <dgm:spPr/>
    </dgm:pt>
    <dgm:pt modelId="{D2A10EB1-924E-4953-BC57-0142E61952A3}" type="pres">
      <dgm:prSet presAssocID="{DC0859E9-C1F6-4EBD-8092-44B67BA1193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D3A8C477-532F-44C6-836E-D8CF365F86EA}" type="pres">
      <dgm:prSet presAssocID="{DC0859E9-C1F6-4EBD-8092-44B67BA1193B}" presName="spaceRect" presStyleCnt="0"/>
      <dgm:spPr/>
    </dgm:pt>
    <dgm:pt modelId="{CCDE453C-048F-4D51-85D7-D0D2496CFF1F}" type="pres">
      <dgm:prSet presAssocID="{DC0859E9-C1F6-4EBD-8092-44B67BA1193B}" presName="textRect" presStyleLbl="revTx" presStyleIdx="1" presStyleCnt="3">
        <dgm:presLayoutVars>
          <dgm:chMax val="1"/>
          <dgm:chPref val="1"/>
        </dgm:presLayoutVars>
      </dgm:prSet>
      <dgm:spPr/>
    </dgm:pt>
    <dgm:pt modelId="{A37DA0B0-852C-4235-B186-1D0FC6D63B3F}" type="pres">
      <dgm:prSet presAssocID="{F7C1E471-AF44-4243-98E6-BBE9EF09DF3A}" presName="sibTrans" presStyleLbl="sibTrans2D1" presStyleIdx="0" presStyleCnt="0"/>
      <dgm:spPr/>
    </dgm:pt>
    <dgm:pt modelId="{9DB6F367-C5AD-49FF-9332-1721E92F0021}" type="pres">
      <dgm:prSet presAssocID="{871E9FD4-191C-451A-8603-44B275DD491D}" presName="compNode" presStyleCnt="0"/>
      <dgm:spPr/>
    </dgm:pt>
    <dgm:pt modelId="{BEEC1656-5914-4C0B-AF9C-DD432869E431}" type="pres">
      <dgm:prSet presAssocID="{871E9FD4-191C-451A-8603-44B275DD491D}" presName="iconBgRect" presStyleLbl="bgShp" presStyleIdx="2" presStyleCnt="3"/>
      <dgm:spPr/>
    </dgm:pt>
    <dgm:pt modelId="{16A2A89D-463A-4B6A-BD35-0C2C42561915}" type="pres">
      <dgm:prSet presAssocID="{871E9FD4-191C-451A-8603-44B275DD491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9A7193B-5930-4943-B194-6C021675BF8C}" type="pres">
      <dgm:prSet presAssocID="{871E9FD4-191C-451A-8603-44B275DD491D}" presName="spaceRect" presStyleCnt="0"/>
      <dgm:spPr/>
    </dgm:pt>
    <dgm:pt modelId="{EC46293A-8B33-401F-A5D9-16A3707464E7}" type="pres">
      <dgm:prSet presAssocID="{871E9FD4-191C-451A-8603-44B275DD491D}" presName="textRect" presStyleLbl="revTx" presStyleIdx="2" presStyleCnt="3" custScaleX="136793" custLinFactNeighborX="18888" custLinFactNeighborY="4780">
        <dgm:presLayoutVars>
          <dgm:chMax val="1"/>
          <dgm:chPref val="1"/>
        </dgm:presLayoutVars>
      </dgm:prSet>
      <dgm:spPr/>
    </dgm:pt>
  </dgm:ptLst>
  <dgm:cxnLst>
    <dgm:cxn modelId="{EED2CE19-E973-4EA1-8727-E638E7429137}" type="presOf" srcId="{F7C1E471-AF44-4243-98E6-BBE9EF09DF3A}" destId="{A37DA0B0-852C-4235-B186-1D0FC6D63B3F}" srcOrd="0" destOrd="0" presId="urn:microsoft.com/office/officeart/2018/2/layout/IconCircleList"/>
    <dgm:cxn modelId="{1CC61A1A-3DF1-4D7D-BC9B-6F63AF80EEBC}" srcId="{337A31A8-14AD-4A22-B971-39B8F8A356DE}" destId="{871E9FD4-191C-451A-8603-44B275DD491D}" srcOrd="2" destOrd="0" parTransId="{F1B9F07B-382D-48CB-9B09-41092F532953}" sibTransId="{E1024718-F7A9-4275-B71D-B49094A7F6DC}"/>
    <dgm:cxn modelId="{6B00F934-FC18-4347-98FF-B3CECE259565}" type="presOf" srcId="{DC0859E9-C1F6-4EBD-8092-44B67BA1193B}" destId="{CCDE453C-048F-4D51-85D7-D0D2496CFF1F}" srcOrd="0" destOrd="0" presId="urn:microsoft.com/office/officeart/2018/2/layout/IconCircleList"/>
    <dgm:cxn modelId="{DF79133F-220B-40BF-8FE8-89120FFEE1D7}" type="presOf" srcId="{61C15FE7-9449-425D-BD34-5E139913B754}" destId="{20664F2B-5385-4AA4-BB01-0596BFC4C408}" srcOrd="0" destOrd="0" presId="urn:microsoft.com/office/officeart/2018/2/layout/IconCircleList"/>
    <dgm:cxn modelId="{4FA83C5B-21C1-4418-B65C-98A222B55F37}" srcId="{337A31A8-14AD-4A22-B971-39B8F8A356DE}" destId="{C88D9121-2AFD-4FF7-9D2C-18AAA7B9D99A}" srcOrd="0" destOrd="0" parTransId="{DD5A20D8-A5DD-4D0F-A850-696DAD2146B8}" sibTransId="{61C15FE7-9449-425D-BD34-5E139913B754}"/>
    <dgm:cxn modelId="{D937104D-98F9-4C31-BBCB-D6C72DBF07A2}" type="presOf" srcId="{337A31A8-14AD-4A22-B971-39B8F8A356DE}" destId="{ED81495A-F635-47C6-8601-76FDFFB942CA}" srcOrd="0" destOrd="0" presId="urn:microsoft.com/office/officeart/2018/2/layout/IconCircleList"/>
    <dgm:cxn modelId="{0F81ED53-E9E6-43A2-B325-18F671E375A5}" srcId="{337A31A8-14AD-4A22-B971-39B8F8A356DE}" destId="{DC0859E9-C1F6-4EBD-8092-44B67BA1193B}" srcOrd="1" destOrd="0" parTransId="{A5EA8C15-6C8A-47D9-A193-BB388AD115D6}" sibTransId="{F7C1E471-AF44-4243-98E6-BBE9EF09DF3A}"/>
    <dgm:cxn modelId="{767D6674-6473-4C69-AA50-C15F1A3BC7D2}" type="presOf" srcId="{871E9FD4-191C-451A-8603-44B275DD491D}" destId="{EC46293A-8B33-401F-A5D9-16A3707464E7}" srcOrd="0" destOrd="0" presId="urn:microsoft.com/office/officeart/2018/2/layout/IconCircleList"/>
    <dgm:cxn modelId="{6F54B2D3-1BC3-4AC9-916A-8B74C5C3596A}" type="presOf" srcId="{C88D9121-2AFD-4FF7-9D2C-18AAA7B9D99A}" destId="{54474548-476E-4A20-BB35-3780308F1C00}" srcOrd="0" destOrd="0" presId="urn:microsoft.com/office/officeart/2018/2/layout/IconCircleList"/>
    <dgm:cxn modelId="{49DC5B9F-0055-45EC-A08F-7754910812CC}" type="presParOf" srcId="{ED81495A-F635-47C6-8601-76FDFFB942CA}" destId="{9F4F811A-27A7-47E5-B42C-1073EE1621AD}" srcOrd="0" destOrd="0" presId="urn:microsoft.com/office/officeart/2018/2/layout/IconCircleList"/>
    <dgm:cxn modelId="{85F523D8-2F6E-4DC4-87AD-C237257CEC13}" type="presParOf" srcId="{9F4F811A-27A7-47E5-B42C-1073EE1621AD}" destId="{33CBBA4B-B866-49AB-BC19-C6AF50FA4D5A}" srcOrd="0" destOrd="0" presId="urn:microsoft.com/office/officeart/2018/2/layout/IconCircleList"/>
    <dgm:cxn modelId="{7D5A9EFC-6BCA-4413-A44D-4003C4C7A382}" type="presParOf" srcId="{33CBBA4B-B866-49AB-BC19-C6AF50FA4D5A}" destId="{33213289-9497-48B6-846C-A314FFECCBE6}" srcOrd="0" destOrd="0" presId="urn:microsoft.com/office/officeart/2018/2/layout/IconCircleList"/>
    <dgm:cxn modelId="{A3D2742D-A1BA-4C44-B3C9-8F3FCD2361EF}" type="presParOf" srcId="{33CBBA4B-B866-49AB-BC19-C6AF50FA4D5A}" destId="{31A1E675-1F3C-4B4C-BD42-F8AD011CD07B}" srcOrd="1" destOrd="0" presId="urn:microsoft.com/office/officeart/2018/2/layout/IconCircleList"/>
    <dgm:cxn modelId="{E6417CA8-566F-4107-9768-B1D0331D2786}" type="presParOf" srcId="{33CBBA4B-B866-49AB-BC19-C6AF50FA4D5A}" destId="{BBDAAF72-00A7-4904-BC06-30DC57C0A358}" srcOrd="2" destOrd="0" presId="urn:microsoft.com/office/officeart/2018/2/layout/IconCircleList"/>
    <dgm:cxn modelId="{AFD8BF87-DDB2-4949-8B23-2D45E91A011F}" type="presParOf" srcId="{33CBBA4B-B866-49AB-BC19-C6AF50FA4D5A}" destId="{54474548-476E-4A20-BB35-3780308F1C00}" srcOrd="3" destOrd="0" presId="urn:microsoft.com/office/officeart/2018/2/layout/IconCircleList"/>
    <dgm:cxn modelId="{6578868A-B3F3-4823-BD7D-66945E30611E}" type="presParOf" srcId="{9F4F811A-27A7-47E5-B42C-1073EE1621AD}" destId="{20664F2B-5385-4AA4-BB01-0596BFC4C408}" srcOrd="1" destOrd="0" presId="urn:microsoft.com/office/officeart/2018/2/layout/IconCircleList"/>
    <dgm:cxn modelId="{7398A49C-DD21-464E-AD14-250E1321F687}" type="presParOf" srcId="{9F4F811A-27A7-47E5-B42C-1073EE1621AD}" destId="{AE3421C2-67A1-40E6-9DDE-FBDC33E56160}" srcOrd="2" destOrd="0" presId="urn:microsoft.com/office/officeart/2018/2/layout/IconCircleList"/>
    <dgm:cxn modelId="{7FCF211E-F9C7-4FB3-9080-F1454BEBEEEE}" type="presParOf" srcId="{AE3421C2-67A1-40E6-9DDE-FBDC33E56160}" destId="{4727366A-B4FB-4DB5-B955-A54E14D763D0}" srcOrd="0" destOrd="0" presId="urn:microsoft.com/office/officeart/2018/2/layout/IconCircleList"/>
    <dgm:cxn modelId="{0C93BBBB-7A99-4318-B7A8-2E9294A8EB5F}" type="presParOf" srcId="{AE3421C2-67A1-40E6-9DDE-FBDC33E56160}" destId="{D2A10EB1-924E-4953-BC57-0142E61952A3}" srcOrd="1" destOrd="0" presId="urn:microsoft.com/office/officeart/2018/2/layout/IconCircleList"/>
    <dgm:cxn modelId="{B2866A8D-066A-43EB-BF0B-3BF57D0E6922}" type="presParOf" srcId="{AE3421C2-67A1-40E6-9DDE-FBDC33E56160}" destId="{D3A8C477-532F-44C6-836E-D8CF365F86EA}" srcOrd="2" destOrd="0" presId="urn:microsoft.com/office/officeart/2018/2/layout/IconCircleList"/>
    <dgm:cxn modelId="{D141D128-A594-4F0A-8B47-E99B61D1F141}" type="presParOf" srcId="{AE3421C2-67A1-40E6-9DDE-FBDC33E56160}" destId="{CCDE453C-048F-4D51-85D7-D0D2496CFF1F}" srcOrd="3" destOrd="0" presId="urn:microsoft.com/office/officeart/2018/2/layout/IconCircleList"/>
    <dgm:cxn modelId="{5F38D74F-C37E-4475-B944-2C6E429B78EC}" type="presParOf" srcId="{9F4F811A-27A7-47E5-B42C-1073EE1621AD}" destId="{A37DA0B0-852C-4235-B186-1D0FC6D63B3F}" srcOrd="3" destOrd="0" presId="urn:microsoft.com/office/officeart/2018/2/layout/IconCircleList"/>
    <dgm:cxn modelId="{22C0AF8B-DB7C-45FC-B739-CE1201430516}" type="presParOf" srcId="{9F4F811A-27A7-47E5-B42C-1073EE1621AD}" destId="{9DB6F367-C5AD-49FF-9332-1721E92F0021}" srcOrd="4" destOrd="0" presId="urn:microsoft.com/office/officeart/2018/2/layout/IconCircleList"/>
    <dgm:cxn modelId="{DC1F6F22-B1E5-4D89-8071-F6B424450877}" type="presParOf" srcId="{9DB6F367-C5AD-49FF-9332-1721E92F0021}" destId="{BEEC1656-5914-4C0B-AF9C-DD432869E431}" srcOrd="0" destOrd="0" presId="urn:microsoft.com/office/officeart/2018/2/layout/IconCircleList"/>
    <dgm:cxn modelId="{E85E6496-12F9-46AF-90D0-3747818F201C}" type="presParOf" srcId="{9DB6F367-C5AD-49FF-9332-1721E92F0021}" destId="{16A2A89D-463A-4B6A-BD35-0C2C42561915}" srcOrd="1" destOrd="0" presId="urn:microsoft.com/office/officeart/2018/2/layout/IconCircleList"/>
    <dgm:cxn modelId="{A54A4C6C-30CC-45BF-8B36-51B350301ADF}" type="presParOf" srcId="{9DB6F367-C5AD-49FF-9332-1721E92F0021}" destId="{69A7193B-5930-4943-B194-6C021675BF8C}" srcOrd="2" destOrd="0" presId="urn:microsoft.com/office/officeart/2018/2/layout/IconCircleList"/>
    <dgm:cxn modelId="{22151BA8-FD57-4199-8402-CB55671E0524}" type="presParOf" srcId="{9DB6F367-C5AD-49FF-9332-1721E92F0021}" destId="{EC46293A-8B33-401F-A5D9-16A3707464E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053A0A-E8F2-4FCB-BC06-AD1301AFAE4C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36BA72-63CE-4C8F-A713-7C736FBF9836}">
      <dgm:prSet custT="1"/>
      <dgm:spPr>
        <a:xfrm>
          <a:off x="3784403" y="595523"/>
          <a:ext cx="1811150" cy="768367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sz="16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Can deep learning techniques be employed to assess the capacity of various models in recognizing acoustic scenes associated with insects?</a:t>
          </a:r>
        </a:p>
      </dgm:t>
    </dgm:pt>
    <dgm:pt modelId="{CBF16704-A983-46F2-AC25-41D19420F6C6}" type="parTrans" cxnId="{C5CE0574-AFB1-4BFB-A66F-0E86FC00A2E8}">
      <dgm:prSet/>
      <dgm:spPr/>
      <dgm:t>
        <a:bodyPr/>
        <a:lstStyle/>
        <a:p>
          <a:endParaRPr lang="en-US" sz="1600">
            <a:solidFill>
              <a:schemeClr val="bg1"/>
            </a:solidFill>
            <a:latin typeface="+mn-lt"/>
          </a:endParaRPr>
        </a:p>
      </dgm:t>
    </dgm:pt>
    <dgm:pt modelId="{1E926D2B-5438-4F97-9DDB-089BB4F84620}" type="sibTrans" cxnId="{C5CE0574-AFB1-4BFB-A66F-0E86FC00A2E8}">
      <dgm:prSet/>
      <dgm:spPr/>
      <dgm:t>
        <a:bodyPr/>
        <a:lstStyle/>
        <a:p>
          <a:pPr>
            <a:lnSpc>
              <a:spcPct val="100000"/>
            </a:lnSpc>
          </a:pPr>
          <a:endParaRPr lang="en-US" sz="1600">
            <a:solidFill>
              <a:schemeClr val="bg1"/>
            </a:solidFill>
            <a:latin typeface="+mn-lt"/>
          </a:endParaRPr>
        </a:p>
      </dgm:t>
    </dgm:pt>
    <dgm:pt modelId="{B55F7627-88DE-4F96-B190-360BE480F216}">
      <dgm:prSet custT="1"/>
      <dgm:spPr>
        <a:xfrm>
          <a:off x="6844150" y="595523"/>
          <a:ext cx="1811150" cy="768367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sz="16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Can data augmentation technique help to handle data imbalance?</a:t>
          </a:r>
        </a:p>
      </dgm:t>
    </dgm:pt>
    <dgm:pt modelId="{8ED8ABB4-84F1-4A9A-B0C0-D22D43727E28}" type="parTrans" cxnId="{3EEBF3BC-9C01-4818-851F-337B79CF88B3}">
      <dgm:prSet/>
      <dgm:spPr/>
      <dgm:t>
        <a:bodyPr/>
        <a:lstStyle/>
        <a:p>
          <a:endParaRPr lang="en-US" sz="1600">
            <a:solidFill>
              <a:schemeClr val="bg1"/>
            </a:solidFill>
            <a:latin typeface="+mn-lt"/>
          </a:endParaRPr>
        </a:p>
      </dgm:t>
    </dgm:pt>
    <dgm:pt modelId="{C8308252-816F-4689-8FD0-94529BA870E1}" type="sibTrans" cxnId="{3EEBF3BC-9C01-4818-851F-337B79CF88B3}">
      <dgm:prSet/>
      <dgm:spPr/>
      <dgm:t>
        <a:bodyPr/>
        <a:lstStyle/>
        <a:p>
          <a:endParaRPr lang="en-US" sz="1600">
            <a:solidFill>
              <a:schemeClr val="bg1"/>
            </a:solidFill>
            <a:latin typeface="+mn-lt"/>
          </a:endParaRPr>
        </a:p>
      </dgm:t>
    </dgm:pt>
    <dgm:pt modelId="{E4525A04-D9F2-454C-96E2-F562F4E93D2F}" type="pres">
      <dgm:prSet presAssocID="{CA053A0A-E8F2-4FCB-BC06-AD1301AFAE4C}" presName="root" presStyleCnt="0">
        <dgm:presLayoutVars>
          <dgm:dir/>
          <dgm:resizeHandles val="exact"/>
        </dgm:presLayoutVars>
      </dgm:prSet>
      <dgm:spPr/>
    </dgm:pt>
    <dgm:pt modelId="{32D5E8D9-13F6-4435-A239-B91566C83E69}" type="pres">
      <dgm:prSet presAssocID="{CA053A0A-E8F2-4FCB-BC06-AD1301AFAE4C}" presName="container" presStyleCnt="0">
        <dgm:presLayoutVars>
          <dgm:dir/>
          <dgm:resizeHandles val="exact"/>
        </dgm:presLayoutVars>
      </dgm:prSet>
      <dgm:spPr/>
    </dgm:pt>
    <dgm:pt modelId="{DB41B538-518E-4721-B77C-DA920E71BA9F}" type="pres">
      <dgm:prSet presAssocID="{2136BA72-63CE-4C8F-A713-7C736FBF9836}" presName="compNode" presStyleCnt="0"/>
      <dgm:spPr/>
    </dgm:pt>
    <dgm:pt modelId="{9751A230-A781-4440-9FD0-E350799AAE23}" type="pres">
      <dgm:prSet presAssocID="{2136BA72-63CE-4C8F-A713-7C736FBF9836}" presName="iconBgRect" presStyleLbl="bgShp" presStyleIdx="0" presStyleCnt="2" custLinFactX="-33768" custLinFactNeighborX="-100000" custLinFactNeighborY="-15894"/>
      <dgm:spPr>
        <a:xfrm>
          <a:off x="2851386" y="595523"/>
          <a:ext cx="768367" cy="768367"/>
        </a:xfrm>
        <a:prstGeom prst="ellipse">
          <a:avLst/>
        </a:prstGeom>
        <a:solidFill>
          <a:srgbClr val="156082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AEC1ABF9-1FB6-480A-A061-0C753B3C8685}" type="pres">
      <dgm:prSet presAssocID="{2136BA72-63CE-4C8F-A713-7C736FBF9836}" presName="iconRect" presStyleLbl="node1" presStyleIdx="0" presStyleCnt="2" custLinFactX="-100000" custLinFactNeighborX="-121691" custLinFactNeighborY="-32844"/>
      <dgm:spPr>
        <a:xfrm>
          <a:off x="3012743" y="756881"/>
          <a:ext cx="445652" cy="4456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Ear"/>
        </a:ext>
      </dgm:extLst>
    </dgm:pt>
    <dgm:pt modelId="{8A4B33E2-ABE0-42A1-B765-51101C2CB957}" type="pres">
      <dgm:prSet presAssocID="{2136BA72-63CE-4C8F-A713-7C736FBF9836}" presName="spaceRect" presStyleCnt="0"/>
      <dgm:spPr/>
    </dgm:pt>
    <dgm:pt modelId="{C5E512C2-AC89-4AD0-805E-FD9EF95C4A2B}" type="pres">
      <dgm:prSet presAssocID="{2136BA72-63CE-4C8F-A713-7C736FBF9836}" presName="textRect" presStyleLbl="revTx" presStyleIdx="0" presStyleCnt="2" custScaleX="181897">
        <dgm:presLayoutVars>
          <dgm:chMax val="1"/>
          <dgm:chPref val="1"/>
        </dgm:presLayoutVars>
      </dgm:prSet>
      <dgm:spPr/>
    </dgm:pt>
    <dgm:pt modelId="{7DB7FCB6-3B08-4E71-AA01-0833343B64A1}" type="pres">
      <dgm:prSet presAssocID="{1E926D2B-5438-4F97-9DDB-089BB4F84620}" presName="sibTrans" presStyleLbl="sibTrans2D1" presStyleIdx="0" presStyleCnt="0"/>
      <dgm:spPr/>
    </dgm:pt>
    <dgm:pt modelId="{9968C236-108E-4DEA-915A-34AEE4002744}" type="pres">
      <dgm:prSet presAssocID="{B55F7627-88DE-4F96-B190-360BE480F216}" presName="compNode" presStyleCnt="0"/>
      <dgm:spPr/>
    </dgm:pt>
    <dgm:pt modelId="{358E4913-AFDA-49DE-825C-B1BB92320145}" type="pres">
      <dgm:prSet presAssocID="{B55F7627-88DE-4F96-B190-360BE480F216}" presName="iconBgRect" presStyleLbl="bgShp" presStyleIdx="1" presStyleCnt="2" custLinFactNeighborX="-7398" custLinFactNeighborY="-15894"/>
      <dgm:spPr>
        <a:xfrm>
          <a:off x="5911133" y="595523"/>
          <a:ext cx="768367" cy="768367"/>
        </a:xfrm>
        <a:prstGeom prst="ellipse">
          <a:avLst/>
        </a:prstGeom>
        <a:solidFill>
          <a:srgbClr val="156082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7688F3A3-79C3-4BDC-87FD-4A6F753A5FA6}" type="pres">
      <dgm:prSet presAssocID="{B55F7627-88DE-4F96-B190-360BE480F216}" presName="iconRect" presStyleLbl="node1" presStyleIdx="1" presStyleCnt="2" custLinFactNeighborX="-14151" custLinFactNeighborY="-33434"/>
      <dgm:spPr>
        <a:xfrm>
          <a:off x="6072490" y="756881"/>
          <a:ext cx="445652" cy="4456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C1AE1368-9F7A-4C9C-A6BE-6EB79416853B}" type="pres">
      <dgm:prSet presAssocID="{B55F7627-88DE-4F96-B190-360BE480F216}" presName="spaceRect" presStyleCnt="0"/>
      <dgm:spPr/>
    </dgm:pt>
    <dgm:pt modelId="{DD0685AD-A9F5-49B6-ADB6-C54ABB41BC97}" type="pres">
      <dgm:prSet presAssocID="{B55F7627-88DE-4F96-B190-360BE480F216}" presName="textRect" presStyleLbl="revTx" presStyleIdx="1" presStyleCnt="2" custScaleX="232325" custLinFactNeighborX="69057" custLinFactNeighborY="-15894">
        <dgm:presLayoutVars>
          <dgm:chMax val="1"/>
          <dgm:chPref val="1"/>
        </dgm:presLayoutVars>
      </dgm:prSet>
      <dgm:spPr/>
    </dgm:pt>
  </dgm:ptLst>
  <dgm:cxnLst>
    <dgm:cxn modelId="{0F130600-58DD-42C6-88B9-11727C3F1759}" type="presOf" srcId="{2136BA72-63CE-4C8F-A713-7C736FBF9836}" destId="{C5E512C2-AC89-4AD0-805E-FD9EF95C4A2B}" srcOrd="0" destOrd="0" presId="urn:microsoft.com/office/officeart/2018/2/layout/IconCircleList"/>
    <dgm:cxn modelId="{C04B6D06-5B43-497D-AFB8-4A82A08155A1}" type="presOf" srcId="{1E926D2B-5438-4F97-9DDB-089BB4F84620}" destId="{7DB7FCB6-3B08-4E71-AA01-0833343B64A1}" srcOrd="0" destOrd="0" presId="urn:microsoft.com/office/officeart/2018/2/layout/IconCircleList"/>
    <dgm:cxn modelId="{C5CE0574-AFB1-4BFB-A66F-0E86FC00A2E8}" srcId="{CA053A0A-E8F2-4FCB-BC06-AD1301AFAE4C}" destId="{2136BA72-63CE-4C8F-A713-7C736FBF9836}" srcOrd="0" destOrd="0" parTransId="{CBF16704-A983-46F2-AC25-41D19420F6C6}" sibTransId="{1E926D2B-5438-4F97-9DDB-089BB4F84620}"/>
    <dgm:cxn modelId="{FBC97CAB-7D1D-4CA9-B0AD-71FD9180FBE6}" type="presOf" srcId="{CA053A0A-E8F2-4FCB-BC06-AD1301AFAE4C}" destId="{E4525A04-D9F2-454C-96E2-F562F4E93D2F}" srcOrd="0" destOrd="0" presId="urn:microsoft.com/office/officeart/2018/2/layout/IconCircleList"/>
    <dgm:cxn modelId="{6F9FD1B1-25F1-4994-9D68-F94775766A5E}" type="presOf" srcId="{B55F7627-88DE-4F96-B190-360BE480F216}" destId="{DD0685AD-A9F5-49B6-ADB6-C54ABB41BC97}" srcOrd="0" destOrd="0" presId="urn:microsoft.com/office/officeart/2018/2/layout/IconCircleList"/>
    <dgm:cxn modelId="{3EEBF3BC-9C01-4818-851F-337B79CF88B3}" srcId="{CA053A0A-E8F2-4FCB-BC06-AD1301AFAE4C}" destId="{B55F7627-88DE-4F96-B190-360BE480F216}" srcOrd="1" destOrd="0" parTransId="{8ED8ABB4-84F1-4A9A-B0C0-D22D43727E28}" sibTransId="{C8308252-816F-4689-8FD0-94529BA870E1}"/>
    <dgm:cxn modelId="{16949D73-FA4E-4906-95D5-3AAD8EB694CD}" type="presParOf" srcId="{E4525A04-D9F2-454C-96E2-F562F4E93D2F}" destId="{32D5E8D9-13F6-4435-A239-B91566C83E69}" srcOrd="0" destOrd="0" presId="urn:microsoft.com/office/officeart/2018/2/layout/IconCircleList"/>
    <dgm:cxn modelId="{E6385A7D-690A-41E1-82AE-8BD23FE39065}" type="presParOf" srcId="{32D5E8D9-13F6-4435-A239-B91566C83E69}" destId="{DB41B538-518E-4721-B77C-DA920E71BA9F}" srcOrd="0" destOrd="0" presId="urn:microsoft.com/office/officeart/2018/2/layout/IconCircleList"/>
    <dgm:cxn modelId="{294CFC5E-A868-418E-9F5C-D19FBFD2B42E}" type="presParOf" srcId="{DB41B538-518E-4721-B77C-DA920E71BA9F}" destId="{9751A230-A781-4440-9FD0-E350799AAE23}" srcOrd="0" destOrd="0" presId="urn:microsoft.com/office/officeart/2018/2/layout/IconCircleList"/>
    <dgm:cxn modelId="{634578D6-A5FE-4243-A1E6-1EE22E6BBE07}" type="presParOf" srcId="{DB41B538-518E-4721-B77C-DA920E71BA9F}" destId="{AEC1ABF9-1FB6-480A-A061-0C753B3C8685}" srcOrd="1" destOrd="0" presId="urn:microsoft.com/office/officeart/2018/2/layout/IconCircleList"/>
    <dgm:cxn modelId="{916DBE41-75B2-40E1-91DD-F030C2044F9B}" type="presParOf" srcId="{DB41B538-518E-4721-B77C-DA920E71BA9F}" destId="{8A4B33E2-ABE0-42A1-B765-51101C2CB957}" srcOrd="2" destOrd="0" presId="urn:microsoft.com/office/officeart/2018/2/layout/IconCircleList"/>
    <dgm:cxn modelId="{4528C4A1-4A11-48BB-85E0-C8EB3575A587}" type="presParOf" srcId="{DB41B538-518E-4721-B77C-DA920E71BA9F}" destId="{C5E512C2-AC89-4AD0-805E-FD9EF95C4A2B}" srcOrd="3" destOrd="0" presId="urn:microsoft.com/office/officeart/2018/2/layout/IconCircleList"/>
    <dgm:cxn modelId="{3E0C1D0A-ACAB-43AC-A5F1-1D91921A1A9B}" type="presParOf" srcId="{32D5E8D9-13F6-4435-A239-B91566C83E69}" destId="{7DB7FCB6-3B08-4E71-AA01-0833343B64A1}" srcOrd="1" destOrd="0" presId="urn:microsoft.com/office/officeart/2018/2/layout/IconCircleList"/>
    <dgm:cxn modelId="{6A09BA0B-04E4-4AD0-A776-6D8C32A0EE80}" type="presParOf" srcId="{32D5E8D9-13F6-4435-A239-B91566C83E69}" destId="{9968C236-108E-4DEA-915A-34AEE4002744}" srcOrd="2" destOrd="0" presId="urn:microsoft.com/office/officeart/2018/2/layout/IconCircleList"/>
    <dgm:cxn modelId="{56A548CF-6C67-4698-B8FA-336EB8648822}" type="presParOf" srcId="{9968C236-108E-4DEA-915A-34AEE4002744}" destId="{358E4913-AFDA-49DE-825C-B1BB92320145}" srcOrd="0" destOrd="0" presId="urn:microsoft.com/office/officeart/2018/2/layout/IconCircleList"/>
    <dgm:cxn modelId="{CA8F948A-E4C3-432E-B535-6FA0A294433F}" type="presParOf" srcId="{9968C236-108E-4DEA-915A-34AEE4002744}" destId="{7688F3A3-79C3-4BDC-87FD-4A6F753A5FA6}" srcOrd="1" destOrd="0" presId="urn:microsoft.com/office/officeart/2018/2/layout/IconCircleList"/>
    <dgm:cxn modelId="{8043B5B4-9904-414C-B797-2FC984A84E0E}" type="presParOf" srcId="{9968C236-108E-4DEA-915A-34AEE4002744}" destId="{C1AE1368-9F7A-4C9C-A6BE-6EB79416853B}" srcOrd="2" destOrd="0" presId="urn:microsoft.com/office/officeart/2018/2/layout/IconCircleList"/>
    <dgm:cxn modelId="{B71E1BA6-EBB6-47F8-86B8-80D98B6FDC29}" type="presParOf" srcId="{9968C236-108E-4DEA-915A-34AEE4002744}" destId="{DD0685AD-A9F5-49B6-ADB6-C54ABB41BC9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1F808B2-B608-43CA-B297-5175BD068FE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1CF52E-D9C9-489A-BE6F-F431314F4989}">
      <dgm:prSet/>
      <dgm:spPr>
        <a:solidFill>
          <a:srgbClr val="156082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Two types of auditory family were employed, including orthopterans and cicada.</a:t>
          </a:r>
        </a:p>
      </dgm:t>
    </dgm:pt>
    <dgm:pt modelId="{775E9484-BFE3-4A8A-8EB0-16DB39F601FF}" type="parTrans" cxnId="{2BD5AB27-9A86-4AAE-974B-A05BDE909E28}">
      <dgm:prSet/>
      <dgm:spPr/>
      <dgm:t>
        <a:bodyPr/>
        <a:lstStyle/>
        <a:p>
          <a:endParaRPr lang="en-US"/>
        </a:p>
      </dgm:t>
    </dgm:pt>
    <dgm:pt modelId="{F909DB2E-5BD8-4065-A09C-DA941F2941D4}" type="sibTrans" cxnId="{2BD5AB27-9A86-4AAE-974B-A05BDE909E28}">
      <dgm:prSet/>
      <dgm:spPr/>
      <dgm:t>
        <a:bodyPr/>
        <a:lstStyle/>
        <a:p>
          <a:endParaRPr lang="en-US"/>
        </a:p>
      </dgm:t>
    </dgm:pt>
    <dgm:pt modelId="{6A7FBB1B-D6A6-4BFB-B4D5-93CA78432B52}">
      <dgm:prSet/>
      <dgm:spPr>
        <a:solidFill>
          <a:srgbClr val="156082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Data is collecting from </a:t>
          </a:r>
          <a:r>
            <a:rPr lang="en-US" dirty="0" err="1"/>
            <a:t>BioAcoustica</a:t>
          </a:r>
          <a:r>
            <a:rPr lang="en-US" dirty="0"/>
            <a:t>, </a:t>
          </a:r>
          <a:r>
            <a:rPr lang="en-US" dirty="0" err="1"/>
            <a:t>xeno</a:t>
          </a:r>
          <a:r>
            <a:rPr lang="en-US" dirty="0"/>
            <a:t>-canto, </a:t>
          </a:r>
          <a:r>
            <a:rPr lang="en-US" dirty="0" err="1"/>
            <a:t>iNaturalist</a:t>
          </a:r>
          <a:r>
            <a:rPr lang="en-US" dirty="0"/>
            <a:t>, and private collections curated by </a:t>
          </a:r>
          <a:r>
            <a:rPr lang="en-US" dirty="0" err="1"/>
            <a:t>Baudewijn</a:t>
          </a:r>
          <a:r>
            <a:rPr lang="en-US" dirty="0"/>
            <a:t> </a:t>
          </a:r>
          <a:r>
            <a:rPr lang="en-US" dirty="0" err="1"/>
            <a:t>Odé</a:t>
          </a:r>
          <a:r>
            <a:rPr lang="en-US" dirty="0"/>
            <a:t> was undertaken.</a:t>
          </a:r>
        </a:p>
      </dgm:t>
    </dgm:pt>
    <dgm:pt modelId="{50EB2B7A-0C8E-46FF-9803-D181FCCAF18D}" type="parTrans" cxnId="{D3A92A31-4ED8-4A0C-BB8F-B889A8B25E67}">
      <dgm:prSet/>
      <dgm:spPr/>
      <dgm:t>
        <a:bodyPr/>
        <a:lstStyle/>
        <a:p>
          <a:endParaRPr lang="en-US"/>
        </a:p>
      </dgm:t>
    </dgm:pt>
    <dgm:pt modelId="{49A9E452-8063-44C2-A3F4-90AE5A9D8774}" type="sibTrans" cxnId="{D3A92A31-4ED8-4A0C-BB8F-B889A8B25E67}">
      <dgm:prSet/>
      <dgm:spPr/>
      <dgm:t>
        <a:bodyPr/>
        <a:lstStyle/>
        <a:p>
          <a:endParaRPr lang="en-US"/>
        </a:p>
      </dgm:t>
    </dgm:pt>
    <dgm:pt modelId="{25D0B852-0ECA-4D91-A244-E075D9D6B4F6}">
      <dgm:prSet/>
      <dgm:spPr>
        <a:solidFill>
          <a:srgbClr val="156082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Dataset include noise interference, extensive filtering artifacts, or included sounds from multiple species.</a:t>
          </a:r>
        </a:p>
      </dgm:t>
    </dgm:pt>
    <dgm:pt modelId="{202460E3-052C-4A9C-B244-8F5DA210912F}" type="parTrans" cxnId="{1B25E72B-ADC2-40BB-AD0F-3E23E9BEC5B0}">
      <dgm:prSet/>
      <dgm:spPr/>
      <dgm:t>
        <a:bodyPr/>
        <a:lstStyle/>
        <a:p>
          <a:endParaRPr lang="en-US"/>
        </a:p>
      </dgm:t>
    </dgm:pt>
    <dgm:pt modelId="{6EC1B639-1308-457C-B1DD-509BB9027820}" type="sibTrans" cxnId="{1B25E72B-ADC2-40BB-AD0F-3E23E9BEC5B0}">
      <dgm:prSet/>
      <dgm:spPr/>
      <dgm:t>
        <a:bodyPr/>
        <a:lstStyle/>
        <a:p>
          <a:endParaRPr lang="en-US"/>
        </a:p>
      </dgm:t>
    </dgm:pt>
    <dgm:pt modelId="{9067FE54-880D-4369-B50C-A7D99E8AB4A7}">
      <dgm:prSet/>
      <dgm:spPr>
        <a:solidFill>
          <a:srgbClr val="156082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Dataset are in 44.1 kHz mono WAV format, with durations spanning from less than one second to several minutes.</a:t>
          </a:r>
        </a:p>
      </dgm:t>
    </dgm:pt>
    <dgm:pt modelId="{B93F4BA9-E649-4383-AADB-6D6F158EDD4D}" type="parTrans" cxnId="{CCA5B5F4-8940-4AB4-B7BA-A2521A029570}">
      <dgm:prSet/>
      <dgm:spPr/>
      <dgm:t>
        <a:bodyPr/>
        <a:lstStyle/>
        <a:p>
          <a:endParaRPr lang="en-US"/>
        </a:p>
      </dgm:t>
    </dgm:pt>
    <dgm:pt modelId="{90A0D2C6-8211-4F5A-B710-0D94041C214A}" type="sibTrans" cxnId="{CCA5B5F4-8940-4AB4-B7BA-A2521A029570}">
      <dgm:prSet/>
      <dgm:spPr/>
      <dgm:t>
        <a:bodyPr/>
        <a:lstStyle/>
        <a:p>
          <a:endParaRPr lang="en-US"/>
        </a:p>
      </dgm:t>
    </dgm:pt>
    <dgm:pt modelId="{CABBADE9-A636-4428-AB04-CD9572A8BC9C}">
      <dgm:prSet/>
      <dgm:spPr>
        <a:solidFill>
          <a:srgbClr val="156082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We have total of 2887 recordings representing these 66 species.</a:t>
          </a:r>
        </a:p>
      </dgm:t>
    </dgm:pt>
    <dgm:pt modelId="{942C4675-7734-4DEA-AA46-1A6624709793}" type="parTrans" cxnId="{9D4DE454-0420-415C-BE20-EB97F2DEB030}">
      <dgm:prSet/>
      <dgm:spPr/>
      <dgm:t>
        <a:bodyPr/>
        <a:lstStyle/>
        <a:p>
          <a:endParaRPr lang="en-US"/>
        </a:p>
      </dgm:t>
    </dgm:pt>
    <dgm:pt modelId="{80A3D07F-B019-4930-BE6F-6EA80667BC58}" type="sibTrans" cxnId="{9D4DE454-0420-415C-BE20-EB97F2DEB030}">
      <dgm:prSet/>
      <dgm:spPr/>
      <dgm:t>
        <a:bodyPr/>
        <a:lstStyle/>
        <a:p>
          <a:endParaRPr lang="en-US"/>
        </a:p>
      </dgm:t>
    </dgm:pt>
    <dgm:pt modelId="{D2C56D69-DF62-41A3-8075-8B78F9BB569E}" type="pres">
      <dgm:prSet presAssocID="{21F808B2-B608-43CA-B297-5175BD068FEE}" presName="root" presStyleCnt="0">
        <dgm:presLayoutVars>
          <dgm:dir/>
          <dgm:resizeHandles val="exact"/>
        </dgm:presLayoutVars>
      </dgm:prSet>
      <dgm:spPr/>
    </dgm:pt>
    <dgm:pt modelId="{285A2FBE-C22E-4D08-AF82-02ACEB44B1CE}" type="pres">
      <dgm:prSet presAssocID="{661CF52E-D9C9-489A-BE6F-F431314F4989}" presName="compNode" presStyleCnt="0"/>
      <dgm:spPr/>
    </dgm:pt>
    <dgm:pt modelId="{4EAAA577-C9B9-4CDA-BB29-838484BAC0F5}" type="pres">
      <dgm:prSet presAssocID="{661CF52E-D9C9-489A-BE6F-F431314F4989}" presName="bgRect" presStyleLbl="bgShp" presStyleIdx="0" presStyleCnt="5"/>
      <dgm:spPr/>
    </dgm:pt>
    <dgm:pt modelId="{2415C777-4DB1-47D9-81A3-57A0E406B325}" type="pres">
      <dgm:prSet presAssocID="{661CF52E-D9C9-489A-BE6F-F431314F498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"/>
        </a:ext>
      </dgm:extLst>
    </dgm:pt>
    <dgm:pt modelId="{B1B4A015-CB01-417C-912F-E655824F1A0B}" type="pres">
      <dgm:prSet presAssocID="{661CF52E-D9C9-489A-BE6F-F431314F4989}" presName="spaceRect" presStyleCnt="0"/>
      <dgm:spPr/>
    </dgm:pt>
    <dgm:pt modelId="{83BDE9FB-6D96-41B1-85A0-E3FCA9BB6775}" type="pres">
      <dgm:prSet presAssocID="{661CF52E-D9C9-489A-BE6F-F431314F4989}" presName="parTx" presStyleLbl="revTx" presStyleIdx="0" presStyleCnt="5">
        <dgm:presLayoutVars>
          <dgm:chMax val="0"/>
          <dgm:chPref val="0"/>
        </dgm:presLayoutVars>
      </dgm:prSet>
      <dgm:spPr/>
    </dgm:pt>
    <dgm:pt modelId="{A7353ECF-7594-4526-9460-E0F37BF0FC58}" type="pres">
      <dgm:prSet presAssocID="{F909DB2E-5BD8-4065-A09C-DA941F2941D4}" presName="sibTrans" presStyleCnt="0"/>
      <dgm:spPr/>
    </dgm:pt>
    <dgm:pt modelId="{1C7CAC7C-CDF9-4BAF-A59A-92D8AC10587C}" type="pres">
      <dgm:prSet presAssocID="{6A7FBB1B-D6A6-4BFB-B4D5-93CA78432B52}" presName="compNode" presStyleCnt="0"/>
      <dgm:spPr/>
    </dgm:pt>
    <dgm:pt modelId="{6AD36168-A07C-49A3-81CF-990E349BC5F2}" type="pres">
      <dgm:prSet presAssocID="{6A7FBB1B-D6A6-4BFB-B4D5-93CA78432B52}" presName="bgRect" presStyleLbl="bgShp" presStyleIdx="1" presStyleCnt="5"/>
      <dgm:spPr/>
    </dgm:pt>
    <dgm:pt modelId="{E685F974-6486-4511-AA4C-3114C301E7E4}" type="pres">
      <dgm:prSet presAssocID="{6A7FBB1B-D6A6-4BFB-B4D5-93CA78432B5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917F004D-B868-44E8-9B8A-C1D7979F79A0}" type="pres">
      <dgm:prSet presAssocID="{6A7FBB1B-D6A6-4BFB-B4D5-93CA78432B52}" presName="spaceRect" presStyleCnt="0"/>
      <dgm:spPr/>
    </dgm:pt>
    <dgm:pt modelId="{E4735D11-6BF6-4DA5-AB6B-11C6E72C9912}" type="pres">
      <dgm:prSet presAssocID="{6A7FBB1B-D6A6-4BFB-B4D5-93CA78432B52}" presName="parTx" presStyleLbl="revTx" presStyleIdx="1" presStyleCnt="5">
        <dgm:presLayoutVars>
          <dgm:chMax val="0"/>
          <dgm:chPref val="0"/>
        </dgm:presLayoutVars>
      </dgm:prSet>
      <dgm:spPr/>
    </dgm:pt>
    <dgm:pt modelId="{89CED31C-A42E-47E7-9879-321331EB7EDE}" type="pres">
      <dgm:prSet presAssocID="{49A9E452-8063-44C2-A3F4-90AE5A9D8774}" presName="sibTrans" presStyleCnt="0"/>
      <dgm:spPr/>
    </dgm:pt>
    <dgm:pt modelId="{A2CA5A1B-FB3D-4CAB-B9D6-31291C2B3140}" type="pres">
      <dgm:prSet presAssocID="{25D0B852-0ECA-4D91-A244-E075D9D6B4F6}" presName="compNode" presStyleCnt="0"/>
      <dgm:spPr/>
    </dgm:pt>
    <dgm:pt modelId="{214F7AEE-26E5-4AFA-A1B2-518E384CA8EE}" type="pres">
      <dgm:prSet presAssocID="{25D0B852-0ECA-4D91-A244-E075D9D6B4F6}" presName="bgRect" presStyleLbl="bgShp" presStyleIdx="2" presStyleCnt="5"/>
      <dgm:spPr/>
    </dgm:pt>
    <dgm:pt modelId="{F39F1673-8EE1-48F8-931E-31EBDA0EF6E3}" type="pres">
      <dgm:prSet presAssocID="{25D0B852-0ECA-4D91-A244-E075D9D6B4F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95E9AAA-F69D-42C3-B2BE-955133D00E19}" type="pres">
      <dgm:prSet presAssocID="{25D0B852-0ECA-4D91-A244-E075D9D6B4F6}" presName="spaceRect" presStyleCnt="0"/>
      <dgm:spPr/>
    </dgm:pt>
    <dgm:pt modelId="{3EF635D2-4170-47B7-A81E-B86DAC5973AF}" type="pres">
      <dgm:prSet presAssocID="{25D0B852-0ECA-4D91-A244-E075D9D6B4F6}" presName="parTx" presStyleLbl="revTx" presStyleIdx="2" presStyleCnt="5">
        <dgm:presLayoutVars>
          <dgm:chMax val="0"/>
          <dgm:chPref val="0"/>
        </dgm:presLayoutVars>
      </dgm:prSet>
      <dgm:spPr/>
    </dgm:pt>
    <dgm:pt modelId="{0B37D20C-DB59-48FE-BE12-E946D6FE5857}" type="pres">
      <dgm:prSet presAssocID="{6EC1B639-1308-457C-B1DD-509BB9027820}" presName="sibTrans" presStyleCnt="0"/>
      <dgm:spPr/>
    </dgm:pt>
    <dgm:pt modelId="{35D1CCA2-D235-4AC2-AFC6-FD80FF10E8A6}" type="pres">
      <dgm:prSet presAssocID="{9067FE54-880D-4369-B50C-A7D99E8AB4A7}" presName="compNode" presStyleCnt="0"/>
      <dgm:spPr/>
    </dgm:pt>
    <dgm:pt modelId="{AA4C7616-8F87-4460-83BF-7230934CC9B7}" type="pres">
      <dgm:prSet presAssocID="{9067FE54-880D-4369-B50C-A7D99E8AB4A7}" presName="bgRect" presStyleLbl="bgShp" presStyleIdx="3" presStyleCnt="5"/>
      <dgm:spPr/>
    </dgm:pt>
    <dgm:pt modelId="{A2D7CAEC-C77F-4BDB-B05F-CD8E697C7639}" type="pres">
      <dgm:prSet presAssocID="{9067FE54-880D-4369-B50C-A7D99E8AB4A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D49E4D3-057C-4D8E-9452-2CA3363C9975}" type="pres">
      <dgm:prSet presAssocID="{9067FE54-880D-4369-B50C-A7D99E8AB4A7}" presName="spaceRect" presStyleCnt="0"/>
      <dgm:spPr/>
    </dgm:pt>
    <dgm:pt modelId="{29FB29B4-16BC-4193-8EF7-1A9911399B7A}" type="pres">
      <dgm:prSet presAssocID="{9067FE54-880D-4369-B50C-A7D99E8AB4A7}" presName="parTx" presStyleLbl="revTx" presStyleIdx="3" presStyleCnt="5">
        <dgm:presLayoutVars>
          <dgm:chMax val="0"/>
          <dgm:chPref val="0"/>
        </dgm:presLayoutVars>
      </dgm:prSet>
      <dgm:spPr/>
    </dgm:pt>
    <dgm:pt modelId="{9A61B7F2-6511-4C69-BA9A-7755DB446BEC}" type="pres">
      <dgm:prSet presAssocID="{90A0D2C6-8211-4F5A-B710-0D94041C214A}" presName="sibTrans" presStyleCnt="0"/>
      <dgm:spPr/>
    </dgm:pt>
    <dgm:pt modelId="{A27C6E06-B60B-44ED-8F6C-48DB1C6B0B41}" type="pres">
      <dgm:prSet presAssocID="{CABBADE9-A636-4428-AB04-CD9572A8BC9C}" presName="compNode" presStyleCnt="0"/>
      <dgm:spPr/>
    </dgm:pt>
    <dgm:pt modelId="{66DBD9B9-27F2-498D-B1AF-FD6EB1708F48}" type="pres">
      <dgm:prSet presAssocID="{CABBADE9-A636-4428-AB04-CD9572A8BC9C}" presName="bgRect" presStyleLbl="bgShp" presStyleIdx="4" presStyleCnt="5"/>
      <dgm:spPr/>
    </dgm:pt>
    <dgm:pt modelId="{BFDA4579-CFB1-43A1-A770-0564DEB0739A}" type="pres">
      <dgm:prSet presAssocID="{CABBADE9-A636-4428-AB04-CD9572A8BC9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C42B653C-493A-4BD3-94A7-EC56E21BDB88}" type="pres">
      <dgm:prSet presAssocID="{CABBADE9-A636-4428-AB04-CD9572A8BC9C}" presName="spaceRect" presStyleCnt="0"/>
      <dgm:spPr/>
    </dgm:pt>
    <dgm:pt modelId="{34CC0CCA-3567-4222-B321-BC901754D944}" type="pres">
      <dgm:prSet presAssocID="{CABBADE9-A636-4428-AB04-CD9572A8BC9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BD5AB27-9A86-4AAE-974B-A05BDE909E28}" srcId="{21F808B2-B608-43CA-B297-5175BD068FEE}" destId="{661CF52E-D9C9-489A-BE6F-F431314F4989}" srcOrd="0" destOrd="0" parTransId="{775E9484-BFE3-4A8A-8EB0-16DB39F601FF}" sibTransId="{F909DB2E-5BD8-4065-A09C-DA941F2941D4}"/>
    <dgm:cxn modelId="{1B25E72B-ADC2-40BB-AD0F-3E23E9BEC5B0}" srcId="{21F808B2-B608-43CA-B297-5175BD068FEE}" destId="{25D0B852-0ECA-4D91-A244-E075D9D6B4F6}" srcOrd="2" destOrd="0" parTransId="{202460E3-052C-4A9C-B244-8F5DA210912F}" sibTransId="{6EC1B639-1308-457C-B1DD-509BB9027820}"/>
    <dgm:cxn modelId="{D3A92A31-4ED8-4A0C-BB8F-B889A8B25E67}" srcId="{21F808B2-B608-43CA-B297-5175BD068FEE}" destId="{6A7FBB1B-D6A6-4BFB-B4D5-93CA78432B52}" srcOrd="1" destOrd="0" parTransId="{50EB2B7A-0C8E-46FF-9803-D181FCCAF18D}" sibTransId="{49A9E452-8063-44C2-A3F4-90AE5A9D8774}"/>
    <dgm:cxn modelId="{8C630970-42F7-4413-8E80-278C22D46B55}" type="presOf" srcId="{6A7FBB1B-D6A6-4BFB-B4D5-93CA78432B52}" destId="{E4735D11-6BF6-4DA5-AB6B-11C6E72C9912}" srcOrd="0" destOrd="0" presId="urn:microsoft.com/office/officeart/2018/2/layout/IconVerticalSolidList"/>
    <dgm:cxn modelId="{9D4DE454-0420-415C-BE20-EB97F2DEB030}" srcId="{21F808B2-B608-43CA-B297-5175BD068FEE}" destId="{CABBADE9-A636-4428-AB04-CD9572A8BC9C}" srcOrd="4" destOrd="0" parTransId="{942C4675-7734-4DEA-AA46-1A6624709793}" sibTransId="{80A3D07F-B019-4930-BE6F-6EA80667BC58}"/>
    <dgm:cxn modelId="{641ACB57-67C2-423E-9F9F-7D282F3E4F7A}" type="presOf" srcId="{21F808B2-B608-43CA-B297-5175BD068FEE}" destId="{D2C56D69-DF62-41A3-8075-8B78F9BB569E}" srcOrd="0" destOrd="0" presId="urn:microsoft.com/office/officeart/2018/2/layout/IconVerticalSolidList"/>
    <dgm:cxn modelId="{8BEED97C-4275-4C13-99AE-1F9167B53B17}" type="presOf" srcId="{CABBADE9-A636-4428-AB04-CD9572A8BC9C}" destId="{34CC0CCA-3567-4222-B321-BC901754D944}" srcOrd="0" destOrd="0" presId="urn:microsoft.com/office/officeart/2018/2/layout/IconVerticalSolidList"/>
    <dgm:cxn modelId="{74DED283-7883-4316-AC1B-9E541F395CC3}" type="presOf" srcId="{25D0B852-0ECA-4D91-A244-E075D9D6B4F6}" destId="{3EF635D2-4170-47B7-A81E-B86DAC5973AF}" srcOrd="0" destOrd="0" presId="urn:microsoft.com/office/officeart/2018/2/layout/IconVerticalSolidList"/>
    <dgm:cxn modelId="{0A6153A3-88CD-44AA-A925-95AFB2E7498A}" type="presOf" srcId="{9067FE54-880D-4369-B50C-A7D99E8AB4A7}" destId="{29FB29B4-16BC-4193-8EF7-1A9911399B7A}" srcOrd="0" destOrd="0" presId="urn:microsoft.com/office/officeart/2018/2/layout/IconVerticalSolidList"/>
    <dgm:cxn modelId="{B89D46E1-D1FB-4D37-BFBD-59BCCED1A285}" type="presOf" srcId="{661CF52E-D9C9-489A-BE6F-F431314F4989}" destId="{83BDE9FB-6D96-41B1-85A0-E3FCA9BB6775}" srcOrd="0" destOrd="0" presId="urn:microsoft.com/office/officeart/2018/2/layout/IconVerticalSolidList"/>
    <dgm:cxn modelId="{CCA5B5F4-8940-4AB4-B7BA-A2521A029570}" srcId="{21F808B2-B608-43CA-B297-5175BD068FEE}" destId="{9067FE54-880D-4369-B50C-A7D99E8AB4A7}" srcOrd="3" destOrd="0" parTransId="{B93F4BA9-E649-4383-AADB-6D6F158EDD4D}" sibTransId="{90A0D2C6-8211-4F5A-B710-0D94041C214A}"/>
    <dgm:cxn modelId="{CE8304B1-7E7B-45B9-8340-CCE6D30266F2}" type="presParOf" srcId="{D2C56D69-DF62-41A3-8075-8B78F9BB569E}" destId="{285A2FBE-C22E-4D08-AF82-02ACEB44B1CE}" srcOrd="0" destOrd="0" presId="urn:microsoft.com/office/officeart/2018/2/layout/IconVerticalSolidList"/>
    <dgm:cxn modelId="{2C4054C5-FD2E-4142-A46A-F2F7A4E36276}" type="presParOf" srcId="{285A2FBE-C22E-4D08-AF82-02ACEB44B1CE}" destId="{4EAAA577-C9B9-4CDA-BB29-838484BAC0F5}" srcOrd="0" destOrd="0" presId="urn:microsoft.com/office/officeart/2018/2/layout/IconVerticalSolidList"/>
    <dgm:cxn modelId="{9D25CF27-8697-434B-99C4-B9CCDBE4AAFF}" type="presParOf" srcId="{285A2FBE-C22E-4D08-AF82-02ACEB44B1CE}" destId="{2415C777-4DB1-47D9-81A3-57A0E406B325}" srcOrd="1" destOrd="0" presId="urn:microsoft.com/office/officeart/2018/2/layout/IconVerticalSolidList"/>
    <dgm:cxn modelId="{3C9F4119-BC96-4D46-BF7D-477FCDAC534A}" type="presParOf" srcId="{285A2FBE-C22E-4D08-AF82-02ACEB44B1CE}" destId="{B1B4A015-CB01-417C-912F-E655824F1A0B}" srcOrd="2" destOrd="0" presId="urn:microsoft.com/office/officeart/2018/2/layout/IconVerticalSolidList"/>
    <dgm:cxn modelId="{790A576D-22EE-4D42-8285-BB30AEBE3883}" type="presParOf" srcId="{285A2FBE-C22E-4D08-AF82-02ACEB44B1CE}" destId="{83BDE9FB-6D96-41B1-85A0-E3FCA9BB6775}" srcOrd="3" destOrd="0" presId="urn:microsoft.com/office/officeart/2018/2/layout/IconVerticalSolidList"/>
    <dgm:cxn modelId="{7801F36C-4544-4654-830C-C85D9DC4D720}" type="presParOf" srcId="{D2C56D69-DF62-41A3-8075-8B78F9BB569E}" destId="{A7353ECF-7594-4526-9460-E0F37BF0FC58}" srcOrd="1" destOrd="0" presId="urn:microsoft.com/office/officeart/2018/2/layout/IconVerticalSolidList"/>
    <dgm:cxn modelId="{8EC0BBF8-5049-48CB-9828-B58B08AFBE8D}" type="presParOf" srcId="{D2C56D69-DF62-41A3-8075-8B78F9BB569E}" destId="{1C7CAC7C-CDF9-4BAF-A59A-92D8AC10587C}" srcOrd="2" destOrd="0" presId="urn:microsoft.com/office/officeart/2018/2/layout/IconVerticalSolidList"/>
    <dgm:cxn modelId="{FD5ACC7B-C547-4C07-AD0D-918666469E57}" type="presParOf" srcId="{1C7CAC7C-CDF9-4BAF-A59A-92D8AC10587C}" destId="{6AD36168-A07C-49A3-81CF-990E349BC5F2}" srcOrd="0" destOrd="0" presId="urn:microsoft.com/office/officeart/2018/2/layout/IconVerticalSolidList"/>
    <dgm:cxn modelId="{9C2F502E-371B-4009-A95F-6D7436D9F87D}" type="presParOf" srcId="{1C7CAC7C-CDF9-4BAF-A59A-92D8AC10587C}" destId="{E685F974-6486-4511-AA4C-3114C301E7E4}" srcOrd="1" destOrd="0" presId="urn:microsoft.com/office/officeart/2018/2/layout/IconVerticalSolidList"/>
    <dgm:cxn modelId="{BFC926D0-7793-4953-BFCC-49C767684540}" type="presParOf" srcId="{1C7CAC7C-CDF9-4BAF-A59A-92D8AC10587C}" destId="{917F004D-B868-44E8-9B8A-C1D7979F79A0}" srcOrd="2" destOrd="0" presId="urn:microsoft.com/office/officeart/2018/2/layout/IconVerticalSolidList"/>
    <dgm:cxn modelId="{B19001E8-5F45-444B-BF77-8952B3ADE352}" type="presParOf" srcId="{1C7CAC7C-CDF9-4BAF-A59A-92D8AC10587C}" destId="{E4735D11-6BF6-4DA5-AB6B-11C6E72C9912}" srcOrd="3" destOrd="0" presId="urn:microsoft.com/office/officeart/2018/2/layout/IconVerticalSolidList"/>
    <dgm:cxn modelId="{7A93A784-4C63-4F56-BD6A-1FFD3D0E638E}" type="presParOf" srcId="{D2C56D69-DF62-41A3-8075-8B78F9BB569E}" destId="{89CED31C-A42E-47E7-9879-321331EB7EDE}" srcOrd="3" destOrd="0" presId="urn:microsoft.com/office/officeart/2018/2/layout/IconVerticalSolidList"/>
    <dgm:cxn modelId="{EF1EC38D-736A-4281-8E4D-0E1657D6FBCF}" type="presParOf" srcId="{D2C56D69-DF62-41A3-8075-8B78F9BB569E}" destId="{A2CA5A1B-FB3D-4CAB-B9D6-31291C2B3140}" srcOrd="4" destOrd="0" presId="urn:microsoft.com/office/officeart/2018/2/layout/IconVerticalSolidList"/>
    <dgm:cxn modelId="{7FA8ABC9-EA07-45A9-A3AA-4DB04ED235A8}" type="presParOf" srcId="{A2CA5A1B-FB3D-4CAB-B9D6-31291C2B3140}" destId="{214F7AEE-26E5-4AFA-A1B2-518E384CA8EE}" srcOrd="0" destOrd="0" presId="urn:microsoft.com/office/officeart/2018/2/layout/IconVerticalSolidList"/>
    <dgm:cxn modelId="{93BCFE21-65E2-42B8-9279-F14D0A6DA85B}" type="presParOf" srcId="{A2CA5A1B-FB3D-4CAB-B9D6-31291C2B3140}" destId="{F39F1673-8EE1-48F8-931E-31EBDA0EF6E3}" srcOrd="1" destOrd="0" presId="urn:microsoft.com/office/officeart/2018/2/layout/IconVerticalSolidList"/>
    <dgm:cxn modelId="{1CD1CD3F-AEC6-4091-AF1D-3AF4674DB0AE}" type="presParOf" srcId="{A2CA5A1B-FB3D-4CAB-B9D6-31291C2B3140}" destId="{A95E9AAA-F69D-42C3-B2BE-955133D00E19}" srcOrd="2" destOrd="0" presId="urn:microsoft.com/office/officeart/2018/2/layout/IconVerticalSolidList"/>
    <dgm:cxn modelId="{938CDF84-1EB5-4A24-A41E-6335A75270A1}" type="presParOf" srcId="{A2CA5A1B-FB3D-4CAB-B9D6-31291C2B3140}" destId="{3EF635D2-4170-47B7-A81E-B86DAC5973AF}" srcOrd="3" destOrd="0" presId="urn:microsoft.com/office/officeart/2018/2/layout/IconVerticalSolidList"/>
    <dgm:cxn modelId="{D418F64C-F6D7-4473-8AFA-C397F631B582}" type="presParOf" srcId="{D2C56D69-DF62-41A3-8075-8B78F9BB569E}" destId="{0B37D20C-DB59-48FE-BE12-E946D6FE5857}" srcOrd="5" destOrd="0" presId="urn:microsoft.com/office/officeart/2018/2/layout/IconVerticalSolidList"/>
    <dgm:cxn modelId="{464834F9-1404-45C4-BFD8-140FF04EFFB3}" type="presParOf" srcId="{D2C56D69-DF62-41A3-8075-8B78F9BB569E}" destId="{35D1CCA2-D235-4AC2-AFC6-FD80FF10E8A6}" srcOrd="6" destOrd="0" presId="urn:microsoft.com/office/officeart/2018/2/layout/IconVerticalSolidList"/>
    <dgm:cxn modelId="{100CF48E-9774-4D79-9284-7715936D2D2F}" type="presParOf" srcId="{35D1CCA2-D235-4AC2-AFC6-FD80FF10E8A6}" destId="{AA4C7616-8F87-4460-83BF-7230934CC9B7}" srcOrd="0" destOrd="0" presId="urn:microsoft.com/office/officeart/2018/2/layout/IconVerticalSolidList"/>
    <dgm:cxn modelId="{A024091B-52AE-4EA3-B7BD-A2A4477262A5}" type="presParOf" srcId="{35D1CCA2-D235-4AC2-AFC6-FD80FF10E8A6}" destId="{A2D7CAEC-C77F-4BDB-B05F-CD8E697C7639}" srcOrd="1" destOrd="0" presId="urn:microsoft.com/office/officeart/2018/2/layout/IconVerticalSolidList"/>
    <dgm:cxn modelId="{3D833F92-A225-4D58-A795-2A45705E5395}" type="presParOf" srcId="{35D1CCA2-D235-4AC2-AFC6-FD80FF10E8A6}" destId="{1D49E4D3-057C-4D8E-9452-2CA3363C9975}" srcOrd="2" destOrd="0" presId="urn:microsoft.com/office/officeart/2018/2/layout/IconVerticalSolidList"/>
    <dgm:cxn modelId="{BAF2314D-7E8C-4A5D-830B-17F82C826392}" type="presParOf" srcId="{35D1CCA2-D235-4AC2-AFC6-FD80FF10E8A6}" destId="{29FB29B4-16BC-4193-8EF7-1A9911399B7A}" srcOrd="3" destOrd="0" presId="urn:microsoft.com/office/officeart/2018/2/layout/IconVerticalSolidList"/>
    <dgm:cxn modelId="{CC53272C-0878-4CE9-BB12-0633D4A6E48F}" type="presParOf" srcId="{D2C56D69-DF62-41A3-8075-8B78F9BB569E}" destId="{9A61B7F2-6511-4C69-BA9A-7755DB446BEC}" srcOrd="7" destOrd="0" presId="urn:microsoft.com/office/officeart/2018/2/layout/IconVerticalSolidList"/>
    <dgm:cxn modelId="{DECB503F-13CE-4AD9-ADBC-B2AD1A235C00}" type="presParOf" srcId="{D2C56D69-DF62-41A3-8075-8B78F9BB569E}" destId="{A27C6E06-B60B-44ED-8F6C-48DB1C6B0B41}" srcOrd="8" destOrd="0" presId="urn:microsoft.com/office/officeart/2018/2/layout/IconVerticalSolidList"/>
    <dgm:cxn modelId="{774C21B5-27A1-4482-9A47-6DC4277FE69A}" type="presParOf" srcId="{A27C6E06-B60B-44ED-8F6C-48DB1C6B0B41}" destId="{66DBD9B9-27F2-498D-B1AF-FD6EB1708F48}" srcOrd="0" destOrd="0" presId="urn:microsoft.com/office/officeart/2018/2/layout/IconVerticalSolidList"/>
    <dgm:cxn modelId="{1ADB3B31-D91C-42B8-AB12-BF25D674AA17}" type="presParOf" srcId="{A27C6E06-B60B-44ED-8F6C-48DB1C6B0B41}" destId="{BFDA4579-CFB1-43A1-A770-0564DEB0739A}" srcOrd="1" destOrd="0" presId="urn:microsoft.com/office/officeart/2018/2/layout/IconVerticalSolidList"/>
    <dgm:cxn modelId="{5BBF4BAF-1B0F-44E7-B709-2D440836CA29}" type="presParOf" srcId="{A27C6E06-B60B-44ED-8F6C-48DB1C6B0B41}" destId="{C42B653C-493A-4BD3-94A7-EC56E21BDB88}" srcOrd="2" destOrd="0" presId="urn:microsoft.com/office/officeart/2018/2/layout/IconVerticalSolidList"/>
    <dgm:cxn modelId="{EA217A7E-FEA6-4222-9C8D-23DE4B27B996}" type="presParOf" srcId="{A27C6E06-B60B-44ED-8F6C-48DB1C6B0B41}" destId="{34CC0CCA-3567-4222-B321-BC901754D94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806800B-BE66-4594-B39D-1363068EA0E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61D7CD-8D1C-4797-B6F7-8E09CED48B8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Efficient LEAF has surpassed both LEAF and Mel-spectrogram models in performance.</a:t>
          </a:r>
        </a:p>
      </dgm:t>
    </dgm:pt>
    <dgm:pt modelId="{B4E733A7-89C1-4212-AD7A-C9EFB3230FED}" type="parTrans" cxnId="{F8EDD074-8852-48E9-804A-3379D827B133}">
      <dgm:prSet/>
      <dgm:spPr/>
      <dgm:t>
        <a:bodyPr/>
        <a:lstStyle/>
        <a:p>
          <a:endParaRPr lang="en-US" sz="2400"/>
        </a:p>
      </dgm:t>
    </dgm:pt>
    <dgm:pt modelId="{6E6719EA-DACB-4C7C-AF88-19FF6004C462}" type="sibTrans" cxnId="{F8EDD074-8852-48E9-804A-3379D827B133}">
      <dgm:prSet/>
      <dgm:spPr/>
      <dgm:t>
        <a:bodyPr/>
        <a:lstStyle/>
        <a:p>
          <a:endParaRPr lang="en-US" sz="2400"/>
        </a:p>
      </dgm:t>
    </dgm:pt>
    <dgm:pt modelId="{42D0315A-6CB8-4223-BAB3-5AD23756DF5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Implementing data augmentation techniques, whether applied directly to raw waveforms or during training, proved instrumental in achieving high prediction scores.</a:t>
          </a:r>
        </a:p>
      </dgm:t>
    </dgm:pt>
    <dgm:pt modelId="{853C61E2-9333-4706-8634-BA034D5E0C6B}" type="parTrans" cxnId="{B52B8731-FA7A-456E-A965-16358D475F82}">
      <dgm:prSet/>
      <dgm:spPr/>
      <dgm:t>
        <a:bodyPr/>
        <a:lstStyle/>
        <a:p>
          <a:endParaRPr lang="en-US" sz="2400"/>
        </a:p>
      </dgm:t>
    </dgm:pt>
    <dgm:pt modelId="{CAFCF68B-A806-47EF-AF35-70BAB48744B1}" type="sibTrans" cxnId="{B52B8731-FA7A-456E-A965-16358D475F82}">
      <dgm:prSet/>
      <dgm:spPr/>
      <dgm:t>
        <a:bodyPr/>
        <a:lstStyle/>
        <a:p>
          <a:endParaRPr lang="en-US" sz="2400"/>
        </a:p>
      </dgm:t>
    </dgm:pt>
    <dgm:pt modelId="{A9D1AE12-F1E9-4E2C-BEFE-4005BDE914E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Training Efficient LEAF on a batch size of 64 can improve species classification accuracy.</a:t>
          </a:r>
        </a:p>
      </dgm:t>
    </dgm:pt>
    <dgm:pt modelId="{28A22E1F-8AFE-4E37-B975-68E44B534C2A}" type="parTrans" cxnId="{2B16162A-736E-401B-BFD5-EA2C7019D95B}">
      <dgm:prSet/>
      <dgm:spPr/>
      <dgm:t>
        <a:bodyPr/>
        <a:lstStyle/>
        <a:p>
          <a:endParaRPr lang="en-US" sz="2400"/>
        </a:p>
      </dgm:t>
    </dgm:pt>
    <dgm:pt modelId="{311D47AE-E14B-4067-870F-7A9359CFD56E}" type="sibTrans" cxnId="{2B16162A-736E-401B-BFD5-EA2C7019D95B}">
      <dgm:prSet/>
      <dgm:spPr/>
      <dgm:t>
        <a:bodyPr/>
        <a:lstStyle/>
        <a:p>
          <a:endParaRPr lang="en-US" sz="2400"/>
        </a:p>
      </dgm:t>
    </dgm:pt>
    <dgm:pt modelId="{DD72BC10-5BC1-4835-A269-CDD2005029F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Larger batch sizes require more GPU memory for model training. </a:t>
          </a:r>
        </a:p>
      </dgm:t>
    </dgm:pt>
    <dgm:pt modelId="{688DECE7-1983-48FB-86C2-D1D60673DDC2}" type="parTrans" cxnId="{CB9905C0-D093-41D6-9AE9-3393DA7C7AFB}">
      <dgm:prSet/>
      <dgm:spPr/>
      <dgm:t>
        <a:bodyPr/>
        <a:lstStyle/>
        <a:p>
          <a:endParaRPr lang="en-US" sz="2400"/>
        </a:p>
      </dgm:t>
    </dgm:pt>
    <dgm:pt modelId="{6B7587BD-CACB-48A0-BE50-6B7A0EB21377}" type="sibTrans" cxnId="{CB9905C0-D093-41D6-9AE9-3393DA7C7AFB}">
      <dgm:prSet/>
      <dgm:spPr/>
      <dgm:t>
        <a:bodyPr/>
        <a:lstStyle/>
        <a:p>
          <a:endParaRPr lang="en-US" sz="2400"/>
        </a:p>
      </dgm:t>
    </dgm:pt>
    <dgm:pt modelId="{9C5F3B1A-F71D-4FB3-AE7F-7229908B132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These experiments, conducted over 100 epochs, have demonstrated the potential for achieving superior scores on these models trained specifically for each species. </a:t>
          </a:r>
        </a:p>
      </dgm:t>
    </dgm:pt>
    <dgm:pt modelId="{8231F03A-21A6-4C1B-A61C-BD86D6E0DFDF}" type="parTrans" cxnId="{3CDEB551-953A-4D20-AA1B-CA4C717D38EE}">
      <dgm:prSet/>
      <dgm:spPr/>
      <dgm:t>
        <a:bodyPr/>
        <a:lstStyle/>
        <a:p>
          <a:endParaRPr lang="en-US" sz="2400"/>
        </a:p>
      </dgm:t>
    </dgm:pt>
    <dgm:pt modelId="{1AC67854-A599-4D1E-85AE-E74FD4237008}" type="sibTrans" cxnId="{3CDEB551-953A-4D20-AA1B-CA4C717D38EE}">
      <dgm:prSet/>
      <dgm:spPr/>
      <dgm:t>
        <a:bodyPr/>
        <a:lstStyle/>
        <a:p>
          <a:endParaRPr lang="en-US" sz="2400"/>
        </a:p>
      </dgm:t>
    </dgm:pt>
    <dgm:pt modelId="{49B73C2A-80FB-4F7C-9ECC-73C9989A8307}" type="pres">
      <dgm:prSet presAssocID="{E806800B-BE66-4594-B39D-1363068EA0ED}" presName="root" presStyleCnt="0">
        <dgm:presLayoutVars>
          <dgm:dir/>
          <dgm:resizeHandles val="exact"/>
        </dgm:presLayoutVars>
      </dgm:prSet>
      <dgm:spPr/>
    </dgm:pt>
    <dgm:pt modelId="{8B5AE2A1-E8CF-4ACD-BB52-EB9937901DCE}" type="pres">
      <dgm:prSet presAssocID="{6F61D7CD-8D1C-4797-B6F7-8E09CED48B86}" presName="compNode" presStyleCnt="0"/>
      <dgm:spPr/>
    </dgm:pt>
    <dgm:pt modelId="{4B4DBAA3-04D8-4065-8C86-8E2232AF1B07}" type="pres">
      <dgm:prSet presAssocID="{6F61D7CD-8D1C-4797-B6F7-8E09CED48B86}" presName="iconRect" presStyleLbl="node1" presStyleIdx="0" presStyleCnt="5" custScaleX="148885" custScaleY="1426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A571277B-7F79-4A7A-8460-7DAB5E2ABEB4}" type="pres">
      <dgm:prSet presAssocID="{6F61D7CD-8D1C-4797-B6F7-8E09CED48B86}" presName="spaceRect" presStyleCnt="0"/>
      <dgm:spPr/>
    </dgm:pt>
    <dgm:pt modelId="{2B68F0A5-A16B-4395-9E3B-5ABE9D50E88E}" type="pres">
      <dgm:prSet presAssocID="{6F61D7CD-8D1C-4797-B6F7-8E09CED48B86}" presName="textRect" presStyleLbl="revTx" presStyleIdx="0" presStyleCnt="5">
        <dgm:presLayoutVars>
          <dgm:chMax val="1"/>
          <dgm:chPref val="1"/>
        </dgm:presLayoutVars>
      </dgm:prSet>
      <dgm:spPr/>
    </dgm:pt>
    <dgm:pt modelId="{E90A281F-875F-4337-A281-A44BBDB51EDA}" type="pres">
      <dgm:prSet presAssocID="{6E6719EA-DACB-4C7C-AF88-19FF6004C462}" presName="sibTrans" presStyleCnt="0"/>
      <dgm:spPr/>
    </dgm:pt>
    <dgm:pt modelId="{85DB2CEB-0900-423D-A813-22BD80DFDFB3}" type="pres">
      <dgm:prSet presAssocID="{42D0315A-6CB8-4223-BAB3-5AD23756DF53}" presName="compNode" presStyleCnt="0"/>
      <dgm:spPr/>
    </dgm:pt>
    <dgm:pt modelId="{BECFD5F1-57E7-4E3F-80D3-2B2C808A463B}" type="pres">
      <dgm:prSet presAssocID="{42D0315A-6CB8-4223-BAB3-5AD23756DF53}" presName="iconRect" presStyleLbl="node1" presStyleIdx="1" presStyleCnt="5" custScaleX="143097" custScaleY="13503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99676FD-8B49-47BB-8BAF-B4F47208A738}" type="pres">
      <dgm:prSet presAssocID="{42D0315A-6CB8-4223-BAB3-5AD23756DF53}" presName="spaceRect" presStyleCnt="0"/>
      <dgm:spPr/>
    </dgm:pt>
    <dgm:pt modelId="{8BB9826E-958E-49B2-8AC7-DC2A1441FB73}" type="pres">
      <dgm:prSet presAssocID="{42D0315A-6CB8-4223-BAB3-5AD23756DF53}" presName="textRect" presStyleLbl="revTx" presStyleIdx="1" presStyleCnt="5">
        <dgm:presLayoutVars>
          <dgm:chMax val="1"/>
          <dgm:chPref val="1"/>
        </dgm:presLayoutVars>
      </dgm:prSet>
      <dgm:spPr/>
    </dgm:pt>
    <dgm:pt modelId="{88CA4AE0-69D6-4F0E-9E30-7EBF66871296}" type="pres">
      <dgm:prSet presAssocID="{CAFCF68B-A806-47EF-AF35-70BAB48744B1}" presName="sibTrans" presStyleCnt="0"/>
      <dgm:spPr/>
    </dgm:pt>
    <dgm:pt modelId="{8F58CB89-828A-4FD8-BA11-352FCCDE110F}" type="pres">
      <dgm:prSet presAssocID="{A9D1AE12-F1E9-4E2C-BEFE-4005BDE914E4}" presName="compNode" presStyleCnt="0"/>
      <dgm:spPr/>
    </dgm:pt>
    <dgm:pt modelId="{DEF2842E-CC26-48B2-A0D5-E3C807B447AD}" type="pres">
      <dgm:prSet presAssocID="{A9D1AE12-F1E9-4E2C-BEFE-4005BDE914E4}" presName="iconRect" presStyleLbl="node1" presStyleIdx="2" presStyleCnt="5" custScaleX="119143" custScaleY="12910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rmal Distribution with solid fill"/>
        </a:ext>
      </dgm:extLst>
    </dgm:pt>
    <dgm:pt modelId="{E4306369-C022-4B07-9B4C-B64436D9D980}" type="pres">
      <dgm:prSet presAssocID="{A9D1AE12-F1E9-4E2C-BEFE-4005BDE914E4}" presName="spaceRect" presStyleCnt="0"/>
      <dgm:spPr/>
    </dgm:pt>
    <dgm:pt modelId="{12AB1FBE-8975-4D7C-9D95-A1F4AE6D32ED}" type="pres">
      <dgm:prSet presAssocID="{A9D1AE12-F1E9-4E2C-BEFE-4005BDE914E4}" presName="textRect" presStyleLbl="revTx" presStyleIdx="2" presStyleCnt="5">
        <dgm:presLayoutVars>
          <dgm:chMax val="1"/>
          <dgm:chPref val="1"/>
        </dgm:presLayoutVars>
      </dgm:prSet>
      <dgm:spPr/>
    </dgm:pt>
    <dgm:pt modelId="{19B079C4-25AE-41B1-9511-4CA90D3F0C71}" type="pres">
      <dgm:prSet presAssocID="{311D47AE-E14B-4067-870F-7A9359CFD56E}" presName="sibTrans" presStyleCnt="0"/>
      <dgm:spPr/>
    </dgm:pt>
    <dgm:pt modelId="{8D6704D4-68E4-46C8-A480-E93789390C4C}" type="pres">
      <dgm:prSet presAssocID="{DD72BC10-5BC1-4835-A269-CDD2005029F5}" presName="compNode" presStyleCnt="0"/>
      <dgm:spPr/>
    </dgm:pt>
    <dgm:pt modelId="{C9804511-0F92-43D6-9725-93C554948766}" type="pres">
      <dgm:prSet presAssocID="{DD72BC10-5BC1-4835-A269-CDD2005029F5}" presName="iconRect" presStyleLbl="node1" presStyleIdx="3" presStyleCnt="5" custScaleX="123735" custScaleY="121884" custLinFactNeighborY="519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E477309-E015-4401-92B8-53A6B74DB2FF}" type="pres">
      <dgm:prSet presAssocID="{DD72BC10-5BC1-4835-A269-CDD2005029F5}" presName="spaceRect" presStyleCnt="0"/>
      <dgm:spPr/>
    </dgm:pt>
    <dgm:pt modelId="{1F10AB69-3700-4916-BFEE-8F44A18BBE80}" type="pres">
      <dgm:prSet presAssocID="{DD72BC10-5BC1-4835-A269-CDD2005029F5}" presName="textRect" presStyleLbl="revTx" presStyleIdx="3" presStyleCnt="5">
        <dgm:presLayoutVars>
          <dgm:chMax val="1"/>
          <dgm:chPref val="1"/>
        </dgm:presLayoutVars>
      </dgm:prSet>
      <dgm:spPr/>
    </dgm:pt>
    <dgm:pt modelId="{D0A497FB-4F5C-458A-A6CE-342BD4321A5B}" type="pres">
      <dgm:prSet presAssocID="{6B7587BD-CACB-48A0-BE50-6B7A0EB21377}" presName="sibTrans" presStyleCnt="0"/>
      <dgm:spPr/>
    </dgm:pt>
    <dgm:pt modelId="{96ADA24D-2E7A-4020-A0C4-30B8D9FF46E6}" type="pres">
      <dgm:prSet presAssocID="{9C5F3B1A-F71D-4FB3-AE7F-7229908B132D}" presName="compNode" presStyleCnt="0"/>
      <dgm:spPr/>
    </dgm:pt>
    <dgm:pt modelId="{A350A276-EA6D-4FC8-8128-A1C8C117B548}" type="pres">
      <dgm:prSet presAssocID="{9C5F3B1A-F71D-4FB3-AE7F-7229908B132D}" presName="iconRect" presStyleLbl="node1" presStyleIdx="4" presStyleCnt="5" custScaleX="114289" custScaleY="120493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18733E18-AA11-4F00-9C5D-59093A85C74F}" type="pres">
      <dgm:prSet presAssocID="{9C5F3B1A-F71D-4FB3-AE7F-7229908B132D}" presName="spaceRect" presStyleCnt="0"/>
      <dgm:spPr/>
    </dgm:pt>
    <dgm:pt modelId="{872AC8AC-DACB-4C34-BA9D-65A751BF7A21}" type="pres">
      <dgm:prSet presAssocID="{9C5F3B1A-F71D-4FB3-AE7F-7229908B132D}" presName="textRect" presStyleLbl="revTx" presStyleIdx="4" presStyleCnt="5" custScaleX="135513" custScaleY="72841" custLinFactNeighborX="-1752" custLinFactNeighborY="-18859">
        <dgm:presLayoutVars>
          <dgm:chMax val="1"/>
          <dgm:chPref val="1"/>
        </dgm:presLayoutVars>
      </dgm:prSet>
      <dgm:spPr/>
    </dgm:pt>
  </dgm:ptLst>
  <dgm:cxnLst>
    <dgm:cxn modelId="{11809D16-9402-4C62-ABA3-EB28911167E5}" type="presOf" srcId="{A9D1AE12-F1E9-4E2C-BEFE-4005BDE914E4}" destId="{12AB1FBE-8975-4D7C-9D95-A1F4AE6D32ED}" srcOrd="0" destOrd="0" presId="urn:microsoft.com/office/officeart/2018/2/layout/IconLabelList"/>
    <dgm:cxn modelId="{2B16162A-736E-401B-BFD5-EA2C7019D95B}" srcId="{E806800B-BE66-4594-B39D-1363068EA0ED}" destId="{A9D1AE12-F1E9-4E2C-BEFE-4005BDE914E4}" srcOrd="2" destOrd="0" parTransId="{28A22E1F-8AFE-4E37-B975-68E44B534C2A}" sibTransId="{311D47AE-E14B-4067-870F-7A9359CFD56E}"/>
    <dgm:cxn modelId="{B52B8731-FA7A-456E-A965-16358D475F82}" srcId="{E806800B-BE66-4594-B39D-1363068EA0ED}" destId="{42D0315A-6CB8-4223-BAB3-5AD23756DF53}" srcOrd="1" destOrd="0" parTransId="{853C61E2-9333-4706-8634-BA034D5E0C6B}" sibTransId="{CAFCF68B-A806-47EF-AF35-70BAB48744B1}"/>
    <dgm:cxn modelId="{D7B81F65-47EB-45FB-B67F-2E8FC045C1A7}" type="presOf" srcId="{9C5F3B1A-F71D-4FB3-AE7F-7229908B132D}" destId="{872AC8AC-DACB-4C34-BA9D-65A751BF7A21}" srcOrd="0" destOrd="0" presId="urn:microsoft.com/office/officeart/2018/2/layout/IconLabelList"/>
    <dgm:cxn modelId="{3CDEB551-953A-4D20-AA1B-CA4C717D38EE}" srcId="{E806800B-BE66-4594-B39D-1363068EA0ED}" destId="{9C5F3B1A-F71D-4FB3-AE7F-7229908B132D}" srcOrd="4" destOrd="0" parTransId="{8231F03A-21A6-4C1B-A61C-BD86D6E0DFDF}" sibTransId="{1AC67854-A599-4D1E-85AE-E74FD4237008}"/>
    <dgm:cxn modelId="{F8EDD074-8852-48E9-804A-3379D827B133}" srcId="{E806800B-BE66-4594-B39D-1363068EA0ED}" destId="{6F61D7CD-8D1C-4797-B6F7-8E09CED48B86}" srcOrd="0" destOrd="0" parTransId="{B4E733A7-89C1-4212-AD7A-C9EFB3230FED}" sibTransId="{6E6719EA-DACB-4C7C-AF88-19FF6004C462}"/>
    <dgm:cxn modelId="{C8DE4555-F4A9-44CC-8EF2-5F9C41A811CD}" type="presOf" srcId="{DD72BC10-5BC1-4835-A269-CDD2005029F5}" destId="{1F10AB69-3700-4916-BFEE-8F44A18BBE80}" srcOrd="0" destOrd="0" presId="urn:microsoft.com/office/officeart/2018/2/layout/IconLabelList"/>
    <dgm:cxn modelId="{4257FB83-7500-41D5-A853-50A6033EADBE}" type="presOf" srcId="{6F61D7CD-8D1C-4797-B6F7-8E09CED48B86}" destId="{2B68F0A5-A16B-4395-9E3B-5ABE9D50E88E}" srcOrd="0" destOrd="0" presId="urn:microsoft.com/office/officeart/2018/2/layout/IconLabelList"/>
    <dgm:cxn modelId="{13A8259E-3A46-4BC0-9485-FE0C5422A8C3}" type="presOf" srcId="{E806800B-BE66-4594-B39D-1363068EA0ED}" destId="{49B73C2A-80FB-4F7C-9ECC-73C9989A8307}" srcOrd="0" destOrd="0" presId="urn:microsoft.com/office/officeart/2018/2/layout/IconLabelList"/>
    <dgm:cxn modelId="{CB9905C0-D093-41D6-9AE9-3393DA7C7AFB}" srcId="{E806800B-BE66-4594-B39D-1363068EA0ED}" destId="{DD72BC10-5BC1-4835-A269-CDD2005029F5}" srcOrd="3" destOrd="0" parTransId="{688DECE7-1983-48FB-86C2-D1D60673DDC2}" sibTransId="{6B7587BD-CACB-48A0-BE50-6B7A0EB21377}"/>
    <dgm:cxn modelId="{6DC43EF6-6346-46F7-856A-2893B61F79DB}" type="presOf" srcId="{42D0315A-6CB8-4223-BAB3-5AD23756DF53}" destId="{8BB9826E-958E-49B2-8AC7-DC2A1441FB73}" srcOrd="0" destOrd="0" presId="urn:microsoft.com/office/officeart/2018/2/layout/IconLabelList"/>
    <dgm:cxn modelId="{DC22F7F4-C017-4AC9-BA3B-73F434FC792C}" type="presParOf" srcId="{49B73C2A-80FB-4F7C-9ECC-73C9989A8307}" destId="{8B5AE2A1-E8CF-4ACD-BB52-EB9937901DCE}" srcOrd="0" destOrd="0" presId="urn:microsoft.com/office/officeart/2018/2/layout/IconLabelList"/>
    <dgm:cxn modelId="{A8A78EDF-BC00-4492-8FAD-C29A65D21004}" type="presParOf" srcId="{8B5AE2A1-E8CF-4ACD-BB52-EB9937901DCE}" destId="{4B4DBAA3-04D8-4065-8C86-8E2232AF1B07}" srcOrd="0" destOrd="0" presId="urn:microsoft.com/office/officeart/2018/2/layout/IconLabelList"/>
    <dgm:cxn modelId="{2AD742FF-2E1B-4848-9C91-3D1618299C54}" type="presParOf" srcId="{8B5AE2A1-E8CF-4ACD-BB52-EB9937901DCE}" destId="{A571277B-7F79-4A7A-8460-7DAB5E2ABEB4}" srcOrd="1" destOrd="0" presId="urn:microsoft.com/office/officeart/2018/2/layout/IconLabelList"/>
    <dgm:cxn modelId="{185E0897-9B5E-4855-A013-4C49D6D30607}" type="presParOf" srcId="{8B5AE2A1-E8CF-4ACD-BB52-EB9937901DCE}" destId="{2B68F0A5-A16B-4395-9E3B-5ABE9D50E88E}" srcOrd="2" destOrd="0" presId="urn:microsoft.com/office/officeart/2018/2/layout/IconLabelList"/>
    <dgm:cxn modelId="{8A21E18A-B86E-4396-85E5-E8FA080CB948}" type="presParOf" srcId="{49B73C2A-80FB-4F7C-9ECC-73C9989A8307}" destId="{E90A281F-875F-4337-A281-A44BBDB51EDA}" srcOrd="1" destOrd="0" presId="urn:microsoft.com/office/officeart/2018/2/layout/IconLabelList"/>
    <dgm:cxn modelId="{9F164CAE-E49D-486A-80C7-BEF5C226238E}" type="presParOf" srcId="{49B73C2A-80FB-4F7C-9ECC-73C9989A8307}" destId="{85DB2CEB-0900-423D-A813-22BD80DFDFB3}" srcOrd="2" destOrd="0" presId="urn:microsoft.com/office/officeart/2018/2/layout/IconLabelList"/>
    <dgm:cxn modelId="{9E365734-643C-4812-A1E3-EBCAB0AF2C6A}" type="presParOf" srcId="{85DB2CEB-0900-423D-A813-22BD80DFDFB3}" destId="{BECFD5F1-57E7-4E3F-80D3-2B2C808A463B}" srcOrd="0" destOrd="0" presId="urn:microsoft.com/office/officeart/2018/2/layout/IconLabelList"/>
    <dgm:cxn modelId="{4C17D5C6-8D0A-46CA-91F9-E45A3CDA2CA9}" type="presParOf" srcId="{85DB2CEB-0900-423D-A813-22BD80DFDFB3}" destId="{799676FD-8B49-47BB-8BAF-B4F47208A738}" srcOrd="1" destOrd="0" presId="urn:microsoft.com/office/officeart/2018/2/layout/IconLabelList"/>
    <dgm:cxn modelId="{72D40FCA-3776-4FE3-8463-AA145AFDD782}" type="presParOf" srcId="{85DB2CEB-0900-423D-A813-22BD80DFDFB3}" destId="{8BB9826E-958E-49B2-8AC7-DC2A1441FB73}" srcOrd="2" destOrd="0" presId="urn:microsoft.com/office/officeart/2018/2/layout/IconLabelList"/>
    <dgm:cxn modelId="{311802EA-C395-4539-8127-B680FC2E5556}" type="presParOf" srcId="{49B73C2A-80FB-4F7C-9ECC-73C9989A8307}" destId="{88CA4AE0-69D6-4F0E-9E30-7EBF66871296}" srcOrd="3" destOrd="0" presId="urn:microsoft.com/office/officeart/2018/2/layout/IconLabelList"/>
    <dgm:cxn modelId="{03DB15E1-916A-4B15-993F-01E340C37F93}" type="presParOf" srcId="{49B73C2A-80FB-4F7C-9ECC-73C9989A8307}" destId="{8F58CB89-828A-4FD8-BA11-352FCCDE110F}" srcOrd="4" destOrd="0" presId="urn:microsoft.com/office/officeart/2018/2/layout/IconLabelList"/>
    <dgm:cxn modelId="{3074366A-8F1F-4882-BAE5-BC17C77FB581}" type="presParOf" srcId="{8F58CB89-828A-4FD8-BA11-352FCCDE110F}" destId="{DEF2842E-CC26-48B2-A0D5-E3C807B447AD}" srcOrd="0" destOrd="0" presId="urn:microsoft.com/office/officeart/2018/2/layout/IconLabelList"/>
    <dgm:cxn modelId="{EA699320-80AB-41CE-8772-C26175128CE4}" type="presParOf" srcId="{8F58CB89-828A-4FD8-BA11-352FCCDE110F}" destId="{E4306369-C022-4B07-9B4C-B64436D9D980}" srcOrd="1" destOrd="0" presId="urn:microsoft.com/office/officeart/2018/2/layout/IconLabelList"/>
    <dgm:cxn modelId="{0075A650-C345-429A-BD6E-F52C3D7324EC}" type="presParOf" srcId="{8F58CB89-828A-4FD8-BA11-352FCCDE110F}" destId="{12AB1FBE-8975-4D7C-9D95-A1F4AE6D32ED}" srcOrd="2" destOrd="0" presId="urn:microsoft.com/office/officeart/2018/2/layout/IconLabelList"/>
    <dgm:cxn modelId="{7CFB58E7-CA06-4D92-8DB9-14225C607DFA}" type="presParOf" srcId="{49B73C2A-80FB-4F7C-9ECC-73C9989A8307}" destId="{19B079C4-25AE-41B1-9511-4CA90D3F0C71}" srcOrd="5" destOrd="0" presId="urn:microsoft.com/office/officeart/2018/2/layout/IconLabelList"/>
    <dgm:cxn modelId="{81441E5D-5801-470A-A382-9A59FC36A79B}" type="presParOf" srcId="{49B73C2A-80FB-4F7C-9ECC-73C9989A8307}" destId="{8D6704D4-68E4-46C8-A480-E93789390C4C}" srcOrd="6" destOrd="0" presId="urn:microsoft.com/office/officeart/2018/2/layout/IconLabelList"/>
    <dgm:cxn modelId="{BC41D8A6-3FA2-4394-8079-D171FEE214C5}" type="presParOf" srcId="{8D6704D4-68E4-46C8-A480-E93789390C4C}" destId="{C9804511-0F92-43D6-9725-93C554948766}" srcOrd="0" destOrd="0" presId="urn:microsoft.com/office/officeart/2018/2/layout/IconLabelList"/>
    <dgm:cxn modelId="{72484BD8-AFD2-42CF-AE1C-4A7E3B89B66F}" type="presParOf" srcId="{8D6704D4-68E4-46C8-A480-E93789390C4C}" destId="{9E477309-E015-4401-92B8-53A6B74DB2FF}" srcOrd="1" destOrd="0" presId="urn:microsoft.com/office/officeart/2018/2/layout/IconLabelList"/>
    <dgm:cxn modelId="{BBF4AB68-480C-48B3-8A3C-E11379135E8D}" type="presParOf" srcId="{8D6704D4-68E4-46C8-A480-E93789390C4C}" destId="{1F10AB69-3700-4916-BFEE-8F44A18BBE80}" srcOrd="2" destOrd="0" presId="urn:microsoft.com/office/officeart/2018/2/layout/IconLabelList"/>
    <dgm:cxn modelId="{FDF8898F-51E2-4E73-AD5F-4835B5606964}" type="presParOf" srcId="{49B73C2A-80FB-4F7C-9ECC-73C9989A8307}" destId="{D0A497FB-4F5C-458A-A6CE-342BD4321A5B}" srcOrd="7" destOrd="0" presId="urn:microsoft.com/office/officeart/2018/2/layout/IconLabelList"/>
    <dgm:cxn modelId="{E0325CB6-BF46-4C42-906E-263929770DBF}" type="presParOf" srcId="{49B73C2A-80FB-4F7C-9ECC-73C9989A8307}" destId="{96ADA24D-2E7A-4020-A0C4-30B8D9FF46E6}" srcOrd="8" destOrd="0" presId="urn:microsoft.com/office/officeart/2018/2/layout/IconLabelList"/>
    <dgm:cxn modelId="{2CD526EC-BD39-40E4-B02F-6210C22150F4}" type="presParOf" srcId="{96ADA24D-2E7A-4020-A0C4-30B8D9FF46E6}" destId="{A350A276-EA6D-4FC8-8128-A1C8C117B548}" srcOrd="0" destOrd="0" presId="urn:microsoft.com/office/officeart/2018/2/layout/IconLabelList"/>
    <dgm:cxn modelId="{4750A497-D120-4E29-B735-15F9591EAD7A}" type="presParOf" srcId="{96ADA24D-2E7A-4020-A0C4-30B8D9FF46E6}" destId="{18733E18-AA11-4F00-9C5D-59093A85C74F}" srcOrd="1" destOrd="0" presId="urn:microsoft.com/office/officeart/2018/2/layout/IconLabelList"/>
    <dgm:cxn modelId="{A6A00E29-62B0-45C9-91E7-6A05FF369C10}" type="presParOf" srcId="{96ADA24D-2E7A-4020-A0C4-30B8D9FF46E6}" destId="{872AC8AC-DACB-4C34-BA9D-65A751BF7A2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F3044FA-811D-4C74-8A47-8AC9595859B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5E0E9B-E0EC-478A-A86C-AB1222D0656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While the model sizes across all experiments hover around 220MB, exploring techniques such as pruning and quantization can significantly reduce these sizes.</a:t>
          </a:r>
        </a:p>
      </dgm:t>
    </dgm:pt>
    <dgm:pt modelId="{5167D2A0-1018-4EB2-9F99-6D6625B66C8A}" type="parTrans" cxnId="{688CF84C-0E0F-47E7-8251-100A25DA60BC}">
      <dgm:prSet/>
      <dgm:spPr/>
      <dgm:t>
        <a:bodyPr/>
        <a:lstStyle/>
        <a:p>
          <a:endParaRPr lang="en-US" sz="2800"/>
        </a:p>
      </dgm:t>
    </dgm:pt>
    <dgm:pt modelId="{2E738298-5D23-4D73-9565-00A368B90449}" type="sibTrans" cxnId="{688CF84C-0E0F-47E7-8251-100A25DA60BC}">
      <dgm:prSet/>
      <dgm:spPr/>
      <dgm:t>
        <a:bodyPr/>
        <a:lstStyle/>
        <a:p>
          <a:pPr>
            <a:lnSpc>
              <a:spcPct val="100000"/>
            </a:lnSpc>
          </a:pPr>
          <a:endParaRPr lang="en-US" sz="2800"/>
        </a:p>
      </dgm:t>
    </dgm:pt>
    <dgm:pt modelId="{223EA88A-D594-4FC8-816A-D788B85A8C1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Showcasing the capabilities of these models through web applications.</a:t>
          </a:r>
        </a:p>
      </dgm:t>
    </dgm:pt>
    <dgm:pt modelId="{C9C2B45B-24B3-4F5A-9D4C-9A6899D5FAD5}" type="parTrans" cxnId="{5BF4E7DC-6392-41DD-9FB8-3CFE1054F864}">
      <dgm:prSet/>
      <dgm:spPr/>
      <dgm:t>
        <a:bodyPr/>
        <a:lstStyle/>
        <a:p>
          <a:endParaRPr lang="en-US" sz="2800"/>
        </a:p>
      </dgm:t>
    </dgm:pt>
    <dgm:pt modelId="{4D6E0B14-E41E-4EC0-BE99-353D22BD5EAD}" type="sibTrans" cxnId="{5BF4E7DC-6392-41DD-9FB8-3CFE1054F864}">
      <dgm:prSet/>
      <dgm:spPr/>
      <dgm:t>
        <a:bodyPr/>
        <a:lstStyle/>
        <a:p>
          <a:pPr>
            <a:lnSpc>
              <a:spcPct val="100000"/>
            </a:lnSpc>
          </a:pPr>
          <a:endParaRPr lang="en-US" sz="2800"/>
        </a:p>
      </dgm:t>
    </dgm:pt>
    <dgm:pt modelId="{845D2084-56EC-4B54-BED7-7C4E12D8A0A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Testing EfficientLeaf over 64 batch size could improve accuracy over test datasets.</a:t>
          </a:r>
        </a:p>
      </dgm:t>
    </dgm:pt>
    <dgm:pt modelId="{B8FE6BC6-2897-4B8B-B1A6-7F9596147534}" type="parTrans" cxnId="{C75C4508-D099-48B6-9577-AD21D665DCE9}">
      <dgm:prSet/>
      <dgm:spPr/>
      <dgm:t>
        <a:bodyPr/>
        <a:lstStyle/>
        <a:p>
          <a:endParaRPr lang="en-US" sz="2800"/>
        </a:p>
      </dgm:t>
    </dgm:pt>
    <dgm:pt modelId="{7F7D7DF1-6B72-480B-944A-D255408659C9}" type="sibTrans" cxnId="{C75C4508-D099-48B6-9577-AD21D665DCE9}">
      <dgm:prSet/>
      <dgm:spPr/>
      <dgm:t>
        <a:bodyPr/>
        <a:lstStyle/>
        <a:p>
          <a:endParaRPr lang="en-US" sz="2800"/>
        </a:p>
      </dgm:t>
    </dgm:pt>
    <dgm:pt modelId="{BFE3647A-3D71-4DBD-871B-DDBA3991DBDA}" type="pres">
      <dgm:prSet presAssocID="{2F3044FA-811D-4C74-8A47-8AC9595859B9}" presName="root" presStyleCnt="0">
        <dgm:presLayoutVars>
          <dgm:dir/>
          <dgm:resizeHandles val="exact"/>
        </dgm:presLayoutVars>
      </dgm:prSet>
      <dgm:spPr/>
    </dgm:pt>
    <dgm:pt modelId="{E4DD4BF5-D0C6-45B4-84B4-7874C930D4BA}" type="pres">
      <dgm:prSet presAssocID="{2F3044FA-811D-4C74-8A47-8AC9595859B9}" presName="container" presStyleCnt="0">
        <dgm:presLayoutVars>
          <dgm:dir/>
          <dgm:resizeHandles val="exact"/>
        </dgm:presLayoutVars>
      </dgm:prSet>
      <dgm:spPr/>
    </dgm:pt>
    <dgm:pt modelId="{45AEB50C-4D41-41FD-B654-F70DE5348D40}" type="pres">
      <dgm:prSet presAssocID="{115E0E9B-E0EC-478A-A86C-AB1222D0656A}" presName="compNode" presStyleCnt="0"/>
      <dgm:spPr/>
    </dgm:pt>
    <dgm:pt modelId="{BE4F9273-A85E-49F1-8FE8-8E11F0D118B4}" type="pres">
      <dgm:prSet presAssocID="{115E0E9B-E0EC-478A-A86C-AB1222D0656A}" presName="iconBgRect" presStyleLbl="bgShp" presStyleIdx="0" presStyleCnt="3"/>
      <dgm:spPr/>
    </dgm:pt>
    <dgm:pt modelId="{E3E45982-3A43-4277-99AF-FFA7EDCAF657}" type="pres">
      <dgm:prSet presAssocID="{115E0E9B-E0EC-478A-A86C-AB1222D065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4A1C1033-192A-4286-8194-49E0A51D6C3B}" type="pres">
      <dgm:prSet presAssocID="{115E0E9B-E0EC-478A-A86C-AB1222D0656A}" presName="spaceRect" presStyleCnt="0"/>
      <dgm:spPr/>
    </dgm:pt>
    <dgm:pt modelId="{06494803-891D-4A8A-8F59-813019FA22F2}" type="pres">
      <dgm:prSet presAssocID="{115E0E9B-E0EC-478A-A86C-AB1222D0656A}" presName="textRect" presStyleLbl="revTx" presStyleIdx="0" presStyleCnt="3">
        <dgm:presLayoutVars>
          <dgm:chMax val="1"/>
          <dgm:chPref val="1"/>
        </dgm:presLayoutVars>
      </dgm:prSet>
      <dgm:spPr/>
    </dgm:pt>
    <dgm:pt modelId="{CA35B2FF-931D-43ED-AB53-64E3FBD38302}" type="pres">
      <dgm:prSet presAssocID="{2E738298-5D23-4D73-9565-00A368B90449}" presName="sibTrans" presStyleLbl="sibTrans2D1" presStyleIdx="0" presStyleCnt="0"/>
      <dgm:spPr/>
    </dgm:pt>
    <dgm:pt modelId="{E0A0794E-6EB9-4028-BC6C-7E8C1DB4EB92}" type="pres">
      <dgm:prSet presAssocID="{223EA88A-D594-4FC8-816A-D788B85A8C1C}" presName="compNode" presStyleCnt="0"/>
      <dgm:spPr/>
    </dgm:pt>
    <dgm:pt modelId="{0E026B7C-F950-4B53-86F3-9D36B7D2CD2D}" type="pres">
      <dgm:prSet presAssocID="{223EA88A-D594-4FC8-816A-D788B85A8C1C}" presName="iconBgRect" presStyleLbl="bgShp" presStyleIdx="1" presStyleCnt="3"/>
      <dgm:spPr/>
    </dgm:pt>
    <dgm:pt modelId="{618EF83D-69E6-4CFA-BC00-D720FD0F03AC}" type="pres">
      <dgm:prSet presAssocID="{223EA88A-D594-4FC8-816A-D788B85A8C1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61729995-DD10-4F80-9AC3-6B3CE3C56AA4}" type="pres">
      <dgm:prSet presAssocID="{223EA88A-D594-4FC8-816A-D788B85A8C1C}" presName="spaceRect" presStyleCnt="0"/>
      <dgm:spPr/>
    </dgm:pt>
    <dgm:pt modelId="{3DAFA0D9-477C-44AB-99E7-D1F7FF709329}" type="pres">
      <dgm:prSet presAssocID="{223EA88A-D594-4FC8-816A-D788B85A8C1C}" presName="textRect" presStyleLbl="revTx" presStyleIdx="1" presStyleCnt="3">
        <dgm:presLayoutVars>
          <dgm:chMax val="1"/>
          <dgm:chPref val="1"/>
        </dgm:presLayoutVars>
      </dgm:prSet>
      <dgm:spPr/>
    </dgm:pt>
    <dgm:pt modelId="{27D12651-444B-4763-BA8A-39249777B267}" type="pres">
      <dgm:prSet presAssocID="{4D6E0B14-E41E-4EC0-BE99-353D22BD5EAD}" presName="sibTrans" presStyleLbl="sibTrans2D1" presStyleIdx="0" presStyleCnt="0"/>
      <dgm:spPr/>
    </dgm:pt>
    <dgm:pt modelId="{0F2CAE77-6460-4270-B83C-F8CF58E2A6D9}" type="pres">
      <dgm:prSet presAssocID="{845D2084-56EC-4B54-BED7-7C4E12D8A0A6}" presName="compNode" presStyleCnt="0"/>
      <dgm:spPr/>
    </dgm:pt>
    <dgm:pt modelId="{876255D5-36C1-4581-B5A9-EDC936120221}" type="pres">
      <dgm:prSet presAssocID="{845D2084-56EC-4B54-BED7-7C4E12D8A0A6}" presName="iconBgRect" presStyleLbl="bgShp" presStyleIdx="2" presStyleCnt="3"/>
      <dgm:spPr/>
    </dgm:pt>
    <dgm:pt modelId="{0C1A3941-D3C1-478A-B7F4-9B779AF8EEA1}" type="pres">
      <dgm:prSet presAssocID="{845D2084-56EC-4B54-BED7-7C4E12D8A0A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105D222-B2E8-471B-842A-EBADFB2D73AF}" type="pres">
      <dgm:prSet presAssocID="{845D2084-56EC-4B54-BED7-7C4E12D8A0A6}" presName="spaceRect" presStyleCnt="0"/>
      <dgm:spPr/>
    </dgm:pt>
    <dgm:pt modelId="{4FA032C5-5FC1-4584-881C-E451FDAE6D6A}" type="pres">
      <dgm:prSet presAssocID="{845D2084-56EC-4B54-BED7-7C4E12D8A0A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856DA07-F4C0-4CB8-9D7D-C4FC8DCE2704}" type="presOf" srcId="{115E0E9B-E0EC-478A-A86C-AB1222D0656A}" destId="{06494803-891D-4A8A-8F59-813019FA22F2}" srcOrd="0" destOrd="0" presId="urn:microsoft.com/office/officeart/2018/2/layout/IconCircleList"/>
    <dgm:cxn modelId="{C75C4508-D099-48B6-9577-AD21D665DCE9}" srcId="{2F3044FA-811D-4C74-8A47-8AC9595859B9}" destId="{845D2084-56EC-4B54-BED7-7C4E12D8A0A6}" srcOrd="2" destOrd="0" parTransId="{B8FE6BC6-2897-4B8B-B1A6-7F9596147534}" sibTransId="{7F7D7DF1-6B72-480B-944A-D255408659C9}"/>
    <dgm:cxn modelId="{688CF84C-0E0F-47E7-8251-100A25DA60BC}" srcId="{2F3044FA-811D-4C74-8A47-8AC9595859B9}" destId="{115E0E9B-E0EC-478A-A86C-AB1222D0656A}" srcOrd="0" destOrd="0" parTransId="{5167D2A0-1018-4EB2-9F99-6D6625B66C8A}" sibTransId="{2E738298-5D23-4D73-9565-00A368B90449}"/>
    <dgm:cxn modelId="{88385D81-8825-41B7-A482-40CE20967308}" type="presOf" srcId="{223EA88A-D594-4FC8-816A-D788B85A8C1C}" destId="{3DAFA0D9-477C-44AB-99E7-D1F7FF709329}" srcOrd="0" destOrd="0" presId="urn:microsoft.com/office/officeart/2018/2/layout/IconCircleList"/>
    <dgm:cxn modelId="{E4A1B382-3056-4E77-8C25-EA19DFCC626D}" type="presOf" srcId="{845D2084-56EC-4B54-BED7-7C4E12D8A0A6}" destId="{4FA032C5-5FC1-4584-881C-E451FDAE6D6A}" srcOrd="0" destOrd="0" presId="urn:microsoft.com/office/officeart/2018/2/layout/IconCircleList"/>
    <dgm:cxn modelId="{2D31DEA5-DCB8-4047-A9DB-00B23A977CF5}" type="presOf" srcId="{4D6E0B14-E41E-4EC0-BE99-353D22BD5EAD}" destId="{27D12651-444B-4763-BA8A-39249777B267}" srcOrd="0" destOrd="0" presId="urn:microsoft.com/office/officeart/2018/2/layout/IconCircleList"/>
    <dgm:cxn modelId="{9BCE16B0-F26A-4883-BC16-3EEDB66999EA}" type="presOf" srcId="{2E738298-5D23-4D73-9565-00A368B90449}" destId="{CA35B2FF-931D-43ED-AB53-64E3FBD38302}" srcOrd="0" destOrd="0" presId="urn:microsoft.com/office/officeart/2018/2/layout/IconCircleList"/>
    <dgm:cxn modelId="{8AC861C6-D330-406C-AD37-B934CEDF77FC}" type="presOf" srcId="{2F3044FA-811D-4C74-8A47-8AC9595859B9}" destId="{BFE3647A-3D71-4DBD-871B-DDBA3991DBDA}" srcOrd="0" destOrd="0" presId="urn:microsoft.com/office/officeart/2018/2/layout/IconCircleList"/>
    <dgm:cxn modelId="{5BF4E7DC-6392-41DD-9FB8-3CFE1054F864}" srcId="{2F3044FA-811D-4C74-8A47-8AC9595859B9}" destId="{223EA88A-D594-4FC8-816A-D788B85A8C1C}" srcOrd="1" destOrd="0" parTransId="{C9C2B45B-24B3-4F5A-9D4C-9A6899D5FAD5}" sibTransId="{4D6E0B14-E41E-4EC0-BE99-353D22BD5EAD}"/>
    <dgm:cxn modelId="{BC2630E8-A35F-4A26-BC3C-8FFFD0F1C862}" type="presParOf" srcId="{BFE3647A-3D71-4DBD-871B-DDBA3991DBDA}" destId="{E4DD4BF5-D0C6-45B4-84B4-7874C930D4BA}" srcOrd="0" destOrd="0" presId="urn:microsoft.com/office/officeart/2018/2/layout/IconCircleList"/>
    <dgm:cxn modelId="{693CCE83-2032-4227-937F-1CD4A4C8C65D}" type="presParOf" srcId="{E4DD4BF5-D0C6-45B4-84B4-7874C930D4BA}" destId="{45AEB50C-4D41-41FD-B654-F70DE5348D40}" srcOrd="0" destOrd="0" presId="urn:microsoft.com/office/officeart/2018/2/layout/IconCircleList"/>
    <dgm:cxn modelId="{A0AB58AC-32BC-4DBF-8ED7-E535C962E8CA}" type="presParOf" srcId="{45AEB50C-4D41-41FD-B654-F70DE5348D40}" destId="{BE4F9273-A85E-49F1-8FE8-8E11F0D118B4}" srcOrd="0" destOrd="0" presId="urn:microsoft.com/office/officeart/2018/2/layout/IconCircleList"/>
    <dgm:cxn modelId="{14151618-D0A3-432A-9442-B51D6DA5AC59}" type="presParOf" srcId="{45AEB50C-4D41-41FD-B654-F70DE5348D40}" destId="{E3E45982-3A43-4277-99AF-FFA7EDCAF657}" srcOrd="1" destOrd="0" presId="urn:microsoft.com/office/officeart/2018/2/layout/IconCircleList"/>
    <dgm:cxn modelId="{C148DD29-1F20-4D77-8184-B9FB7E4F5047}" type="presParOf" srcId="{45AEB50C-4D41-41FD-B654-F70DE5348D40}" destId="{4A1C1033-192A-4286-8194-49E0A51D6C3B}" srcOrd="2" destOrd="0" presId="urn:microsoft.com/office/officeart/2018/2/layout/IconCircleList"/>
    <dgm:cxn modelId="{820DD3BC-C36D-49F0-845A-E73B099B926B}" type="presParOf" srcId="{45AEB50C-4D41-41FD-B654-F70DE5348D40}" destId="{06494803-891D-4A8A-8F59-813019FA22F2}" srcOrd="3" destOrd="0" presId="urn:microsoft.com/office/officeart/2018/2/layout/IconCircleList"/>
    <dgm:cxn modelId="{67D058F5-6665-45E3-A66B-4CA74CF142C4}" type="presParOf" srcId="{E4DD4BF5-D0C6-45B4-84B4-7874C930D4BA}" destId="{CA35B2FF-931D-43ED-AB53-64E3FBD38302}" srcOrd="1" destOrd="0" presId="urn:microsoft.com/office/officeart/2018/2/layout/IconCircleList"/>
    <dgm:cxn modelId="{502F6B57-32E3-4950-9A85-8CE37F7D799A}" type="presParOf" srcId="{E4DD4BF5-D0C6-45B4-84B4-7874C930D4BA}" destId="{E0A0794E-6EB9-4028-BC6C-7E8C1DB4EB92}" srcOrd="2" destOrd="0" presId="urn:microsoft.com/office/officeart/2018/2/layout/IconCircleList"/>
    <dgm:cxn modelId="{5D276976-E7AE-4E76-97E5-DC7574D0143A}" type="presParOf" srcId="{E0A0794E-6EB9-4028-BC6C-7E8C1DB4EB92}" destId="{0E026B7C-F950-4B53-86F3-9D36B7D2CD2D}" srcOrd="0" destOrd="0" presId="urn:microsoft.com/office/officeart/2018/2/layout/IconCircleList"/>
    <dgm:cxn modelId="{9334EFD5-EB80-46A4-BF88-4F4DE1AEF053}" type="presParOf" srcId="{E0A0794E-6EB9-4028-BC6C-7E8C1DB4EB92}" destId="{618EF83D-69E6-4CFA-BC00-D720FD0F03AC}" srcOrd="1" destOrd="0" presId="urn:microsoft.com/office/officeart/2018/2/layout/IconCircleList"/>
    <dgm:cxn modelId="{85E8328A-6E9E-48C5-9872-0251918601A6}" type="presParOf" srcId="{E0A0794E-6EB9-4028-BC6C-7E8C1DB4EB92}" destId="{61729995-DD10-4F80-9AC3-6B3CE3C56AA4}" srcOrd="2" destOrd="0" presId="urn:microsoft.com/office/officeart/2018/2/layout/IconCircleList"/>
    <dgm:cxn modelId="{663BBA69-0FE4-40C7-B4A2-CF5474AD4111}" type="presParOf" srcId="{E0A0794E-6EB9-4028-BC6C-7E8C1DB4EB92}" destId="{3DAFA0D9-477C-44AB-99E7-D1F7FF709329}" srcOrd="3" destOrd="0" presId="urn:microsoft.com/office/officeart/2018/2/layout/IconCircleList"/>
    <dgm:cxn modelId="{8DB627E2-4BBA-4B75-827F-F2C3044B3DE2}" type="presParOf" srcId="{E4DD4BF5-D0C6-45B4-84B4-7874C930D4BA}" destId="{27D12651-444B-4763-BA8A-39249777B267}" srcOrd="3" destOrd="0" presId="urn:microsoft.com/office/officeart/2018/2/layout/IconCircleList"/>
    <dgm:cxn modelId="{9EC80A19-B9DB-4CC8-A1BB-A1E74E746EF0}" type="presParOf" srcId="{E4DD4BF5-D0C6-45B4-84B4-7874C930D4BA}" destId="{0F2CAE77-6460-4270-B83C-F8CF58E2A6D9}" srcOrd="4" destOrd="0" presId="urn:microsoft.com/office/officeart/2018/2/layout/IconCircleList"/>
    <dgm:cxn modelId="{1AA4C6EC-FA18-4167-850F-FF6EBCA13E10}" type="presParOf" srcId="{0F2CAE77-6460-4270-B83C-F8CF58E2A6D9}" destId="{876255D5-36C1-4581-B5A9-EDC936120221}" srcOrd="0" destOrd="0" presId="urn:microsoft.com/office/officeart/2018/2/layout/IconCircleList"/>
    <dgm:cxn modelId="{A1228B37-1290-49F8-9AF3-32F45823B592}" type="presParOf" srcId="{0F2CAE77-6460-4270-B83C-F8CF58E2A6D9}" destId="{0C1A3941-D3C1-478A-B7F4-9B779AF8EEA1}" srcOrd="1" destOrd="0" presId="urn:microsoft.com/office/officeart/2018/2/layout/IconCircleList"/>
    <dgm:cxn modelId="{B3A564E9-1162-4D10-A4FC-1F948CAF0BE0}" type="presParOf" srcId="{0F2CAE77-6460-4270-B83C-F8CF58E2A6D9}" destId="{3105D222-B2E8-471B-842A-EBADFB2D73AF}" srcOrd="2" destOrd="0" presId="urn:microsoft.com/office/officeart/2018/2/layout/IconCircleList"/>
    <dgm:cxn modelId="{A42105BF-B62D-4DC5-A423-219B027F3897}" type="presParOf" srcId="{0F2CAE77-6460-4270-B83C-F8CF58E2A6D9}" destId="{4FA032C5-5FC1-4584-881C-E451FDAE6D6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D2805-E0E3-4151-AD83-896BC28D21A7}">
      <dsp:nvSpPr>
        <dsp:cNvPr id="0" name=""/>
        <dsp:cNvSpPr/>
      </dsp:nvSpPr>
      <dsp:spPr>
        <a:xfrm>
          <a:off x="584876" y="59361"/>
          <a:ext cx="1300283" cy="130028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562C0-B11B-45A9-A7F2-1ECFC87F6F51}">
      <dsp:nvSpPr>
        <dsp:cNvPr id="0" name=""/>
        <dsp:cNvSpPr/>
      </dsp:nvSpPr>
      <dsp:spPr>
        <a:xfrm>
          <a:off x="857936" y="332420"/>
          <a:ext cx="754164" cy="7541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8168C-2D57-4499-BD30-5D65A3005A56}">
      <dsp:nvSpPr>
        <dsp:cNvPr id="0" name=""/>
        <dsp:cNvSpPr/>
      </dsp:nvSpPr>
      <dsp:spPr>
        <a:xfrm>
          <a:off x="2163792" y="59361"/>
          <a:ext cx="3064954" cy="1300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In the Netherlands, insects make up approximately 40% of total biodiversity, whereas mammals and plants constitute only 5% and 8%.</a:t>
          </a:r>
          <a:endParaRPr lang="en-US" sz="1400" kern="1200" dirty="0"/>
        </a:p>
      </dsp:txBody>
      <dsp:txXfrm>
        <a:off x="2163792" y="59361"/>
        <a:ext cx="3064954" cy="1300283"/>
      </dsp:txXfrm>
    </dsp:sp>
    <dsp:sp modelId="{B6FDB44F-B409-4083-8091-352BFCF1EB87}">
      <dsp:nvSpPr>
        <dsp:cNvPr id="0" name=""/>
        <dsp:cNvSpPr/>
      </dsp:nvSpPr>
      <dsp:spPr>
        <a:xfrm>
          <a:off x="5762792" y="59361"/>
          <a:ext cx="1300283" cy="130028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D1B7C-EA35-446A-8A24-979829B707EA}">
      <dsp:nvSpPr>
        <dsp:cNvPr id="0" name=""/>
        <dsp:cNvSpPr/>
      </dsp:nvSpPr>
      <dsp:spPr>
        <a:xfrm>
          <a:off x="6035851" y="332420"/>
          <a:ext cx="754164" cy="7541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92EA59-623B-4EA8-9ADF-EBED1A497B8A}">
      <dsp:nvSpPr>
        <dsp:cNvPr id="0" name=""/>
        <dsp:cNvSpPr/>
      </dsp:nvSpPr>
      <dsp:spPr>
        <a:xfrm>
          <a:off x="7341707" y="59361"/>
          <a:ext cx="3064954" cy="1300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The unique sounds of various insect groups offer potential for revolutionizing species identification and expediting biodiversity monitoring.</a:t>
          </a:r>
          <a:endParaRPr lang="en-US" sz="1400" kern="1200"/>
        </a:p>
      </dsp:txBody>
      <dsp:txXfrm>
        <a:off x="7341707" y="59361"/>
        <a:ext cx="3064954" cy="1300283"/>
      </dsp:txXfrm>
    </dsp:sp>
    <dsp:sp modelId="{52686CE1-97B6-4330-9CD5-180845D844A1}">
      <dsp:nvSpPr>
        <dsp:cNvPr id="0" name=""/>
        <dsp:cNvSpPr/>
      </dsp:nvSpPr>
      <dsp:spPr>
        <a:xfrm>
          <a:off x="584876" y="1916608"/>
          <a:ext cx="1300283" cy="130028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282384-ADEA-47C6-9783-1656B9CA6CF6}">
      <dsp:nvSpPr>
        <dsp:cNvPr id="0" name=""/>
        <dsp:cNvSpPr/>
      </dsp:nvSpPr>
      <dsp:spPr>
        <a:xfrm>
          <a:off x="857936" y="2189667"/>
          <a:ext cx="754164" cy="7541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FF25E-D4B2-4091-9BF7-948BC41CA799}">
      <dsp:nvSpPr>
        <dsp:cNvPr id="0" name=""/>
        <dsp:cNvSpPr/>
      </dsp:nvSpPr>
      <dsp:spPr>
        <a:xfrm>
          <a:off x="2163792" y="1916608"/>
          <a:ext cx="3064954" cy="1300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Noises emitted by certain species aid in their rapid identification, particularly when visual observation is challenging due to factors such as size, camouflage, activity, or environment.</a:t>
          </a:r>
          <a:endParaRPr lang="en-US" sz="1400" kern="1200" dirty="0"/>
        </a:p>
      </dsp:txBody>
      <dsp:txXfrm>
        <a:off x="2163792" y="1916608"/>
        <a:ext cx="3064954" cy="1300283"/>
      </dsp:txXfrm>
    </dsp:sp>
    <dsp:sp modelId="{6B216E8A-0F0A-4D07-A006-3475B08FC29E}">
      <dsp:nvSpPr>
        <dsp:cNvPr id="0" name=""/>
        <dsp:cNvSpPr/>
      </dsp:nvSpPr>
      <dsp:spPr>
        <a:xfrm>
          <a:off x="5762792" y="1916608"/>
          <a:ext cx="1300283" cy="130028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A9308-23BE-4415-B24B-30C98C373D66}">
      <dsp:nvSpPr>
        <dsp:cNvPr id="0" name=""/>
        <dsp:cNvSpPr/>
      </dsp:nvSpPr>
      <dsp:spPr>
        <a:xfrm>
          <a:off x="6035851" y="2189667"/>
          <a:ext cx="754164" cy="7541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FC3E4-8C9F-4B24-B288-CF2E5651CF1D}">
      <dsp:nvSpPr>
        <dsp:cNvPr id="0" name=""/>
        <dsp:cNvSpPr/>
      </dsp:nvSpPr>
      <dsp:spPr>
        <a:xfrm>
          <a:off x="7341707" y="1916608"/>
          <a:ext cx="3064954" cy="1300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For our study, we are examining species from two orders: Hemiptera, which includes cicadas, and Orthoptera, which encompasses grasshoppers, crickets, and katydids.</a:t>
          </a:r>
          <a:endParaRPr lang="en-US" sz="1400" kern="1200" dirty="0"/>
        </a:p>
      </dsp:txBody>
      <dsp:txXfrm>
        <a:off x="7341707" y="1916608"/>
        <a:ext cx="3064954" cy="13002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D2805-E0E3-4151-AD83-896BC28D21A7}">
      <dsp:nvSpPr>
        <dsp:cNvPr id="0" name=""/>
        <dsp:cNvSpPr/>
      </dsp:nvSpPr>
      <dsp:spPr>
        <a:xfrm>
          <a:off x="240114" y="1100394"/>
          <a:ext cx="1369001" cy="136900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562C0-B11B-45A9-A7F2-1ECFC87F6F51}">
      <dsp:nvSpPr>
        <dsp:cNvPr id="0" name=""/>
        <dsp:cNvSpPr/>
      </dsp:nvSpPr>
      <dsp:spPr>
        <a:xfrm>
          <a:off x="527604" y="1387884"/>
          <a:ext cx="794021" cy="7940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8168C-2D57-4499-BD30-5D65A3005A56}">
      <dsp:nvSpPr>
        <dsp:cNvPr id="0" name=""/>
        <dsp:cNvSpPr/>
      </dsp:nvSpPr>
      <dsp:spPr>
        <a:xfrm>
          <a:off x="1829819" y="1100394"/>
          <a:ext cx="3372242" cy="1369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To identify Orthoptera based on their sounds, research has predominantly depended on manually extracting sound parameters such as carrier frequency and pulse rates</a:t>
          </a:r>
        </a:p>
      </dsp:txBody>
      <dsp:txXfrm>
        <a:off x="1829819" y="1100394"/>
        <a:ext cx="3372242" cy="1369001"/>
      </dsp:txXfrm>
    </dsp:sp>
    <dsp:sp modelId="{B6FDB44F-B409-4083-8091-352BFCF1EB87}">
      <dsp:nvSpPr>
        <dsp:cNvPr id="0" name=""/>
        <dsp:cNvSpPr/>
      </dsp:nvSpPr>
      <dsp:spPr>
        <a:xfrm>
          <a:off x="5455962" y="1092481"/>
          <a:ext cx="1369001" cy="136900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D1B7C-EA35-446A-8A24-979829B707EA}">
      <dsp:nvSpPr>
        <dsp:cNvPr id="0" name=""/>
        <dsp:cNvSpPr/>
      </dsp:nvSpPr>
      <dsp:spPr>
        <a:xfrm>
          <a:off x="5749893" y="1423543"/>
          <a:ext cx="794021" cy="7940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92EA59-623B-4EA8-9ADF-EBED1A497B8A}">
      <dsp:nvSpPr>
        <dsp:cNvPr id="0" name=""/>
        <dsp:cNvSpPr/>
      </dsp:nvSpPr>
      <dsp:spPr>
        <a:xfrm>
          <a:off x="7029873" y="1092481"/>
          <a:ext cx="3226933" cy="1369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Orthoptera are poikilothermic species, the ambient temperature during the recording may have an impact on how frequently they sing.</a:t>
          </a:r>
        </a:p>
      </dsp:txBody>
      <dsp:txXfrm>
        <a:off x="7029873" y="1092481"/>
        <a:ext cx="3226933" cy="13690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213289-9497-48B6-846C-A314FFECCBE6}">
      <dsp:nvSpPr>
        <dsp:cNvPr id="0" name=""/>
        <dsp:cNvSpPr/>
      </dsp:nvSpPr>
      <dsp:spPr>
        <a:xfrm>
          <a:off x="0" y="635358"/>
          <a:ext cx="849874" cy="8498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1E675-1F3C-4B4C-BD42-F8AD011CD07B}">
      <dsp:nvSpPr>
        <dsp:cNvPr id="0" name=""/>
        <dsp:cNvSpPr/>
      </dsp:nvSpPr>
      <dsp:spPr>
        <a:xfrm>
          <a:off x="167964" y="848335"/>
          <a:ext cx="492927" cy="4929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474548-476E-4A20-BB35-3780308F1C00}">
      <dsp:nvSpPr>
        <dsp:cNvPr id="0" name=""/>
        <dsp:cNvSpPr/>
      </dsp:nvSpPr>
      <dsp:spPr>
        <a:xfrm>
          <a:off x="1003418" y="708413"/>
          <a:ext cx="2923861" cy="849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/>
            <a:t>To analyze the data augmentation and pre-process technique helps to handle data imbalance.</a:t>
          </a:r>
          <a:endParaRPr lang="en-US" sz="1600" kern="1200" dirty="0"/>
        </a:p>
      </dsp:txBody>
      <dsp:txXfrm>
        <a:off x="1003418" y="708413"/>
        <a:ext cx="2923861" cy="849874"/>
      </dsp:txXfrm>
    </dsp:sp>
    <dsp:sp modelId="{4727366A-B4FB-4DB5-B955-A54E14D763D0}">
      <dsp:nvSpPr>
        <dsp:cNvPr id="0" name=""/>
        <dsp:cNvSpPr/>
      </dsp:nvSpPr>
      <dsp:spPr>
        <a:xfrm>
          <a:off x="4276335" y="708413"/>
          <a:ext cx="849874" cy="8498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A10EB1-924E-4953-BC57-0142E61952A3}">
      <dsp:nvSpPr>
        <dsp:cNvPr id="0" name=""/>
        <dsp:cNvSpPr/>
      </dsp:nvSpPr>
      <dsp:spPr>
        <a:xfrm>
          <a:off x="4454809" y="886887"/>
          <a:ext cx="492927" cy="4929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E453C-048F-4D51-85D7-D0D2496CFF1F}">
      <dsp:nvSpPr>
        <dsp:cNvPr id="0" name=""/>
        <dsp:cNvSpPr/>
      </dsp:nvSpPr>
      <dsp:spPr>
        <a:xfrm>
          <a:off x="5308326" y="708413"/>
          <a:ext cx="2003276" cy="849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/>
            <a:t>To investigate the potential of transfer learning by fine-tuning a pre-trained CNN </a:t>
          </a:r>
          <a:r>
            <a:rPr lang="en-US" sz="1600" kern="1200" dirty="0"/>
            <a:t>​</a:t>
          </a:r>
        </a:p>
      </dsp:txBody>
      <dsp:txXfrm>
        <a:off x="5308326" y="708413"/>
        <a:ext cx="2003276" cy="849874"/>
      </dsp:txXfrm>
    </dsp:sp>
    <dsp:sp modelId="{BEEC1656-5914-4C0B-AF9C-DD432869E431}">
      <dsp:nvSpPr>
        <dsp:cNvPr id="0" name=""/>
        <dsp:cNvSpPr/>
      </dsp:nvSpPr>
      <dsp:spPr>
        <a:xfrm>
          <a:off x="7660658" y="708413"/>
          <a:ext cx="849874" cy="8498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A2A89D-463A-4B6A-BD35-0C2C42561915}">
      <dsp:nvSpPr>
        <dsp:cNvPr id="0" name=""/>
        <dsp:cNvSpPr/>
      </dsp:nvSpPr>
      <dsp:spPr>
        <a:xfrm>
          <a:off x="7839131" y="886887"/>
          <a:ext cx="492927" cy="4929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46293A-8B33-401F-A5D9-16A3707464E7}">
      <dsp:nvSpPr>
        <dsp:cNvPr id="0" name=""/>
        <dsp:cNvSpPr/>
      </dsp:nvSpPr>
      <dsp:spPr>
        <a:xfrm>
          <a:off x="8702494" y="749037"/>
          <a:ext cx="2740341" cy="849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/>
            <a:t>To analyze the learned features within the pre-trained CNN to gain insights into what audio characteristics contribute to accurate classification</a:t>
          </a:r>
          <a:r>
            <a:rPr lang="en-US" sz="1600" kern="1200" dirty="0"/>
            <a:t>​</a:t>
          </a:r>
        </a:p>
      </dsp:txBody>
      <dsp:txXfrm>
        <a:off x="8702494" y="749037"/>
        <a:ext cx="2740341" cy="8498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51A230-A781-4440-9FD0-E350799AAE23}">
      <dsp:nvSpPr>
        <dsp:cNvPr id="0" name=""/>
        <dsp:cNvSpPr/>
      </dsp:nvSpPr>
      <dsp:spPr>
        <a:xfrm>
          <a:off x="720943" y="473399"/>
          <a:ext cx="768367" cy="768367"/>
        </a:xfrm>
        <a:prstGeom prst="ellipse">
          <a:avLst/>
        </a:prstGeom>
        <a:solidFill>
          <a:srgbClr val="156082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C1ABF9-1FB6-480A-A061-0C753B3C8685}">
      <dsp:nvSpPr>
        <dsp:cNvPr id="0" name=""/>
        <dsp:cNvSpPr/>
      </dsp:nvSpPr>
      <dsp:spPr>
        <a:xfrm>
          <a:off x="922157" y="610510"/>
          <a:ext cx="445652" cy="4456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E512C2-AC89-4AD0-805E-FD9EF95C4A2B}">
      <dsp:nvSpPr>
        <dsp:cNvPr id="0" name=""/>
        <dsp:cNvSpPr/>
      </dsp:nvSpPr>
      <dsp:spPr>
        <a:xfrm>
          <a:off x="1940150" y="595523"/>
          <a:ext cx="3294429" cy="768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Can deep learning techniques be employed to assess the capacity of various models in recognizing acoustic scenes associated with insects?</a:t>
          </a:r>
        </a:p>
      </dsp:txBody>
      <dsp:txXfrm>
        <a:off x="1940150" y="595523"/>
        <a:ext cx="3294429" cy="768367"/>
      </dsp:txXfrm>
    </dsp:sp>
    <dsp:sp modelId="{358E4913-AFDA-49DE-825C-B1BB92320145}">
      <dsp:nvSpPr>
        <dsp:cNvPr id="0" name=""/>
        <dsp:cNvSpPr/>
      </dsp:nvSpPr>
      <dsp:spPr>
        <a:xfrm>
          <a:off x="5758600" y="473399"/>
          <a:ext cx="768367" cy="768367"/>
        </a:xfrm>
        <a:prstGeom prst="ellipse">
          <a:avLst/>
        </a:prstGeom>
        <a:solidFill>
          <a:srgbClr val="156082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8F3A3-79C3-4BDC-87FD-4A6F753A5FA6}">
      <dsp:nvSpPr>
        <dsp:cNvPr id="0" name=""/>
        <dsp:cNvSpPr/>
      </dsp:nvSpPr>
      <dsp:spPr>
        <a:xfrm>
          <a:off x="5913737" y="607881"/>
          <a:ext cx="445652" cy="4456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0685AD-A9F5-49B6-ADB6-C54ABB41BC97}">
      <dsp:nvSpPr>
        <dsp:cNvPr id="0" name=""/>
        <dsp:cNvSpPr/>
      </dsp:nvSpPr>
      <dsp:spPr>
        <a:xfrm>
          <a:off x="6800885" y="473399"/>
          <a:ext cx="4207756" cy="768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Can data augmentation technique help to handle data imbalance?</a:t>
          </a:r>
        </a:p>
      </dsp:txBody>
      <dsp:txXfrm>
        <a:off x="6800885" y="473399"/>
        <a:ext cx="4207756" cy="7683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AAA577-C9B9-4CDA-BB29-838484BAC0F5}">
      <dsp:nvSpPr>
        <dsp:cNvPr id="0" name=""/>
        <dsp:cNvSpPr/>
      </dsp:nvSpPr>
      <dsp:spPr>
        <a:xfrm>
          <a:off x="0" y="3596"/>
          <a:ext cx="7026056" cy="7660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15C777-4DB1-47D9-81A3-57A0E406B325}">
      <dsp:nvSpPr>
        <dsp:cNvPr id="0" name=""/>
        <dsp:cNvSpPr/>
      </dsp:nvSpPr>
      <dsp:spPr>
        <a:xfrm>
          <a:off x="231732" y="175959"/>
          <a:ext cx="421331" cy="4213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BDE9FB-6D96-41B1-85A0-E3FCA9BB6775}">
      <dsp:nvSpPr>
        <dsp:cNvPr id="0" name=""/>
        <dsp:cNvSpPr/>
      </dsp:nvSpPr>
      <dsp:spPr>
        <a:xfrm>
          <a:off x="884795" y="3596"/>
          <a:ext cx="6141260" cy="766056"/>
        </a:xfrm>
        <a:prstGeom prst="rect">
          <a:avLst/>
        </a:prstGeom>
        <a:solidFill>
          <a:srgbClr val="15608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074" tIns="81074" rIns="81074" bIns="8107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Two types of auditory family were employed, including orthopterans and cicada.</a:t>
          </a:r>
        </a:p>
      </dsp:txBody>
      <dsp:txXfrm>
        <a:off x="884795" y="3596"/>
        <a:ext cx="6141260" cy="766056"/>
      </dsp:txXfrm>
    </dsp:sp>
    <dsp:sp modelId="{6AD36168-A07C-49A3-81CF-990E349BC5F2}">
      <dsp:nvSpPr>
        <dsp:cNvPr id="0" name=""/>
        <dsp:cNvSpPr/>
      </dsp:nvSpPr>
      <dsp:spPr>
        <a:xfrm>
          <a:off x="0" y="961167"/>
          <a:ext cx="7026056" cy="7660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85F974-6486-4511-AA4C-3114C301E7E4}">
      <dsp:nvSpPr>
        <dsp:cNvPr id="0" name=""/>
        <dsp:cNvSpPr/>
      </dsp:nvSpPr>
      <dsp:spPr>
        <a:xfrm>
          <a:off x="231732" y="1133529"/>
          <a:ext cx="421331" cy="4213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735D11-6BF6-4DA5-AB6B-11C6E72C9912}">
      <dsp:nvSpPr>
        <dsp:cNvPr id="0" name=""/>
        <dsp:cNvSpPr/>
      </dsp:nvSpPr>
      <dsp:spPr>
        <a:xfrm>
          <a:off x="884795" y="961167"/>
          <a:ext cx="6141260" cy="766056"/>
        </a:xfrm>
        <a:prstGeom prst="rect">
          <a:avLst/>
        </a:prstGeom>
        <a:solidFill>
          <a:srgbClr val="15608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074" tIns="81074" rIns="81074" bIns="8107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is collecting from </a:t>
          </a:r>
          <a:r>
            <a:rPr lang="en-US" sz="1600" kern="1200" dirty="0" err="1"/>
            <a:t>BioAcoustica</a:t>
          </a:r>
          <a:r>
            <a:rPr lang="en-US" sz="1600" kern="1200" dirty="0"/>
            <a:t>, </a:t>
          </a:r>
          <a:r>
            <a:rPr lang="en-US" sz="1600" kern="1200" dirty="0" err="1"/>
            <a:t>xeno</a:t>
          </a:r>
          <a:r>
            <a:rPr lang="en-US" sz="1600" kern="1200" dirty="0"/>
            <a:t>-canto, </a:t>
          </a:r>
          <a:r>
            <a:rPr lang="en-US" sz="1600" kern="1200" dirty="0" err="1"/>
            <a:t>iNaturalist</a:t>
          </a:r>
          <a:r>
            <a:rPr lang="en-US" sz="1600" kern="1200" dirty="0"/>
            <a:t>, and private collections curated by </a:t>
          </a:r>
          <a:r>
            <a:rPr lang="en-US" sz="1600" kern="1200" dirty="0" err="1"/>
            <a:t>Baudewijn</a:t>
          </a:r>
          <a:r>
            <a:rPr lang="en-US" sz="1600" kern="1200" dirty="0"/>
            <a:t> </a:t>
          </a:r>
          <a:r>
            <a:rPr lang="en-US" sz="1600" kern="1200" dirty="0" err="1"/>
            <a:t>Odé</a:t>
          </a:r>
          <a:r>
            <a:rPr lang="en-US" sz="1600" kern="1200" dirty="0"/>
            <a:t> was undertaken.</a:t>
          </a:r>
        </a:p>
      </dsp:txBody>
      <dsp:txXfrm>
        <a:off x="884795" y="961167"/>
        <a:ext cx="6141260" cy="766056"/>
      </dsp:txXfrm>
    </dsp:sp>
    <dsp:sp modelId="{214F7AEE-26E5-4AFA-A1B2-518E384CA8EE}">
      <dsp:nvSpPr>
        <dsp:cNvPr id="0" name=""/>
        <dsp:cNvSpPr/>
      </dsp:nvSpPr>
      <dsp:spPr>
        <a:xfrm>
          <a:off x="0" y="1918737"/>
          <a:ext cx="7026056" cy="7660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F1673-8EE1-48F8-931E-31EBDA0EF6E3}">
      <dsp:nvSpPr>
        <dsp:cNvPr id="0" name=""/>
        <dsp:cNvSpPr/>
      </dsp:nvSpPr>
      <dsp:spPr>
        <a:xfrm>
          <a:off x="231732" y="2091100"/>
          <a:ext cx="421331" cy="4213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635D2-4170-47B7-A81E-B86DAC5973AF}">
      <dsp:nvSpPr>
        <dsp:cNvPr id="0" name=""/>
        <dsp:cNvSpPr/>
      </dsp:nvSpPr>
      <dsp:spPr>
        <a:xfrm>
          <a:off x="884795" y="1918737"/>
          <a:ext cx="6141260" cy="766056"/>
        </a:xfrm>
        <a:prstGeom prst="rect">
          <a:avLst/>
        </a:prstGeom>
        <a:solidFill>
          <a:srgbClr val="15608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074" tIns="81074" rIns="81074" bIns="8107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Dataset include noise interference, extensive filtering artifacts, or included sounds from multiple species.</a:t>
          </a:r>
        </a:p>
      </dsp:txBody>
      <dsp:txXfrm>
        <a:off x="884795" y="1918737"/>
        <a:ext cx="6141260" cy="766056"/>
      </dsp:txXfrm>
    </dsp:sp>
    <dsp:sp modelId="{AA4C7616-8F87-4460-83BF-7230934CC9B7}">
      <dsp:nvSpPr>
        <dsp:cNvPr id="0" name=""/>
        <dsp:cNvSpPr/>
      </dsp:nvSpPr>
      <dsp:spPr>
        <a:xfrm>
          <a:off x="0" y="2876308"/>
          <a:ext cx="7026056" cy="7660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D7CAEC-C77F-4BDB-B05F-CD8E697C7639}">
      <dsp:nvSpPr>
        <dsp:cNvPr id="0" name=""/>
        <dsp:cNvSpPr/>
      </dsp:nvSpPr>
      <dsp:spPr>
        <a:xfrm>
          <a:off x="231732" y="3048671"/>
          <a:ext cx="421331" cy="4213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FB29B4-16BC-4193-8EF7-1A9911399B7A}">
      <dsp:nvSpPr>
        <dsp:cNvPr id="0" name=""/>
        <dsp:cNvSpPr/>
      </dsp:nvSpPr>
      <dsp:spPr>
        <a:xfrm>
          <a:off x="884795" y="2876308"/>
          <a:ext cx="6141260" cy="766056"/>
        </a:xfrm>
        <a:prstGeom prst="rect">
          <a:avLst/>
        </a:prstGeom>
        <a:solidFill>
          <a:srgbClr val="15608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074" tIns="81074" rIns="81074" bIns="8107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Dataset are in 44.1 kHz mono WAV format, with durations spanning from less than one second to several minutes.</a:t>
          </a:r>
        </a:p>
      </dsp:txBody>
      <dsp:txXfrm>
        <a:off x="884795" y="2876308"/>
        <a:ext cx="6141260" cy="766056"/>
      </dsp:txXfrm>
    </dsp:sp>
    <dsp:sp modelId="{66DBD9B9-27F2-498D-B1AF-FD6EB1708F48}">
      <dsp:nvSpPr>
        <dsp:cNvPr id="0" name=""/>
        <dsp:cNvSpPr/>
      </dsp:nvSpPr>
      <dsp:spPr>
        <a:xfrm>
          <a:off x="0" y="3833878"/>
          <a:ext cx="7026056" cy="7660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DA4579-CFB1-43A1-A770-0564DEB0739A}">
      <dsp:nvSpPr>
        <dsp:cNvPr id="0" name=""/>
        <dsp:cNvSpPr/>
      </dsp:nvSpPr>
      <dsp:spPr>
        <a:xfrm>
          <a:off x="231732" y="4006241"/>
          <a:ext cx="421331" cy="42133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C0CCA-3567-4222-B321-BC901754D944}">
      <dsp:nvSpPr>
        <dsp:cNvPr id="0" name=""/>
        <dsp:cNvSpPr/>
      </dsp:nvSpPr>
      <dsp:spPr>
        <a:xfrm>
          <a:off x="884795" y="3833878"/>
          <a:ext cx="6141260" cy="766056"/>
        </a:xfrm>
        <a:prstGeom prst="rect">
          <a:avLst/>
        </a:prstGeom>
        <a:solidFill>
          <a:srgbClr val="15608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074" tIns="81074" rIns="81074" bIns="8107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 have total of 2887 recordings representing these 66 species.</a:t>
          </a:r>
        </a:p>
      </dsp:txBody>
      <dsp:txXfrm>
        <a:off x="884795" y="3833878"/>
        <a:ext cx="6141260" cy="7660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4DBAA3-04D8-4065-8C86-8E2232AF1B07}">
      <dsp:nvSpPr>
        <dsp:cNvPr id="0" name=""/>
        <dsp:cNvSpPr/>
      </dsp:nvSpPr>
      <dsp:spPr>
        <a:xfrm>
          <a:off x="706915" y="1244511"/>
          <a:ext cx="1205968" cy="11554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68F0A5-A16B-4395-9E3B-5ABE9D50E88E}">
      <dsp:nvSpPr>
        <dsp:cNvPr id="0" name=""/>
        <dsp:cNvSpPr/>
      </dsp:nvSpPr>
      <dsp:spPr>
        <a:xfrm>
          <a:off x="409899" y="2716823"/>
          <a:ext cx="1800000" cy="1430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Efficient LEAF has surpassed both LEAF and Mel-spectrogram models in performance.</a:t>
          </a:r>
        </a:p>
      </dsp:txBody>
      <dsp:txXfrm>
        <a:off x="409899" y="2716823"/>
        <a:ext cx="1800000" cy="1430472"/>
      </dsp:txXfrm>
    </dsp:sp>
    <dsp:sp modelId="{BECFD5F1-57E7-4E3F-80D3-2B2C808A463B}">
      <dsp:nvSpPr>
        <dsp:cNvPr id="0" name=""/>
        <dsp:cNvSpPr/>
      </dsp:nvSpPr>
      <dsp:spPr>
        <a:xfrm>
          <a:off x="2845357" y="1259921"/>
          <a:ext cx="1159085" cy="10937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B9826E-958E-49B2-8AC7-DC2A1441FB73}">
      <dsp:nvSpPr>
        <dsp:cNvPr id="0" name=""/>
        <dsp:cNvSpPr/>
      </dsp:nvSpPr>
      <dsp:spPr>
        <a:xfrm>
          <a:off x="2524899" y="2701412"/>
          <a:ext cx="1800000" cy="1430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Implementing data augmentation techniques, whether applied directly to raw waveforms or during training, proved instrumental in achieving high prediction scores.</a:t>
          </a:r>
        </a:p>
      </dsp:txBody>
      <dsp:txXfrm>
        <a:off x="2524899" y="2701412"/>
        <a:ext cx="1800000" cy="1430472"/>
      </dsp:txXfrm>
    </dsp:sp>
    <dsp:sp modelId="{DEF2842E-CC26-48B2-A0D5-E3C807B447AD}">
      <dsp:nvSpPr>
        <dsp:cNvPr id="0" name=""/>
        <dsp:cNvSpPr/>
      </dsp:nvSpPr>
      <dsp:spPr>
        <a:xfrm>
          <a:off x="5057370" y="1271924"/>
          <a:ext cx="965058" cy="10457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B1FBE-8975-4D7C-9D95-A1F4AE6D32ED}">
      <dsp:nvSpPr>
        <dsp:cNvPr id="0" name=""/>
        <dsp:cNvSpPr/>
      </dsp:nvSpPr>
      <dsp:spPr>
        <a:xfrm>
          <a:off x="4639899" y="2689410"/>
          <a:ext cx="1800000" cy="1430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Training Efficient LEAF on a batch size of 64 can improve species classification accuracy.</a:t>
          </a:r>
        </a:p>
      </dsp:txBody>
      <dsp:txXfrm>
        <a:off x="4639899" y="2689410"/>
        <a:ext cx="1800000" cy="1430472"/>
      </dsp:txXfrm>
    </dsp:sp>
    <dsp:sp modelId="{C9804511-0F92-43D6-9725-93C554948766}">
      <dsp:nvSpPr>
        <dsp:cNvPr id="0" name=""/>
        <dsp:cNvSpPr/>
      </dsp:nvSpPr>
      <dsp:spPr>
        <a:xfrm>
          <a:off x="7153773" y="1328591"/>
          <a:ext cx="1002253" cy="9872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10AB69-3700-4916-BFEE-8F44A18BBE80}">
      <dsp:nvSpPr>
        <dsp:cNvPr id="0" name=""/>
        <dsp:cNvSpPr/>
      </dsp:nvSpPr>
      <dsp:spPr>
        <a:xfrm>
          <a:off x="6754900" y="2674782"/>
          <a:ext cx="1800000" cy="1430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Larger batch sizes require more GPU memory for model training. </a:t>
          </a:r>
        </a:p>
      </dsp:txBody>
      <dsp:txXfrm>
        <a:off x="6754900" y="2674782"/>
        <a:ext cx="1800000" cy="1430472"/>
      </dsp:txXfrm>
    </dsp:sp>
    <dsp:sp modelId="{A350A276-EA6D-4FC8-8128-A1C8C117B548}">
      <dsp:nvSpPr>
        <dsp:cNvPr id="0" name=""/>
        <dsp:cNvSpPr/>
      </dsp:nvSpPr>
      <dsp:spPr>
        <a:xfrm>
          <a:off x="9626646" y="1386495"/>
          <a:ext cx="925740" cy="97599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AC8AC-DACB-4C34-BA9D-65A751BF7A21}">
      <dsp:nvSpPr>
        <dsp:cNvPr id="0" name=""/>
        <dsp:cNvSpPr/>
      </dsp:nvSpPr>
      <dsp:spPr>
        <a:xfrm>
          <a:off x="8838363" y="2693569"/>
          <a:ext cx="2439234" cy="1041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These experiments, conducted over 100 epochs, have demonstrated the potential for achieving superior scores on these models trained specifically for each species. </a:t>
          </a:r>
        </a:p>
      </dsp:txBody>
      <dsp:txXfrm>
        <a:off x="8838363" y="2693569"/>
        <a:ext cx="2439234" cy="10419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4F9273-A85E-49F1-8FE8-8E11F0D118B4}">
      <dsp:nvSpPr>
        <dsp:cNvPr id="0" name=""/>
        <dsp:cNvSpPr/>
      </dsp:nvSpPr>
      <dsp:spPr>
        <a:xfrm>
          <a:off x="203248" y="1126102"/>
          <a:ext cx="911408" cy="91140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E45982-3A43-4277-99AF-FFA7EDCAF657}">
      <dsp:nvSpPr>
        <dsp:cNvPr id="0" name=""/>
        <dsp:cNvSpPr/>
      </dsp:nvSpPr>
      <dsp:spPr>
        <a:xfrm>
          <a:off x="394644" y="1317498"/>
          <a:ext cx="528617" cy="5286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494803-891D-4A8A-8F59-813019FA22F2}">
      <dsp:nvSpPr>
        <dsp:cNvPr id="0" name=""/>
        <dsp:cNvSpPr/>
      </dsp:nvSpPr>
      <dsp:spPr>
        <a:xfrm>
          <a:off x="1309959" y="1126102"/>
          <a:ext cx="2148320" cy="911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While the model sizes across all experiments hover around 220MB, exploring techniques such as pruning and quantization can significantly reduce these sizes.</a:t>
          </a:r>
        </a:p>
      </dsp:txBody>
      <dsp:txXfrm>
        <a:off x="1309959" y="1126102"/>
        <a:ext cx="2148320" cy="911408"/>
      </dsp:txXfrm>
    </dsp:sp>
    <dsp:sp modelId="{0E026B7C-F950-4B53-86F3-9D36B7D2CD2D}">
      <dsp:nvSpPr>
        <dsp:cNvPr id="0" name=""/>
        <dsp:cNvSpPr/>
      </dsp:nvSpPr>
      <dsp:spPr>
        <a:xfrm>
          <a:off x="3832608" y="1126102"/>
          <a:ext cx="911408" cy="91140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8EF83D-69E6-4CFA-BC00-D720FD0F03AC}">
      <dsp:nvSpPr>
        <dsp:cNvPr id="0" name=""/>
        <dsp:cNvSpPr/>
      </dsp:nvSpPr>
      <dsp:spPr>
        <a:xfrm>
          <a:off x="4024004" y="1317498"/>
          <a:ext cx="528617" cy="5286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FA0D9-477C-44AB-99E7-D1F7FF709329}">
      <dsp:nvSpPr>
        <dsp:cNvPr id="0" name=""/>
        <dsp:cNvSpPr/>
      </dsp:nvSpPr>
      <dsp:spPr>
        <a:xfrm>
          <a:off x="4939319" y="1126102"/>
          <a:ext cx="2148320" cy="911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Showcasing the capabilities of these models through web applications.</a:t>
          </a:r>
        </a:p>
      </dsp:txBody>
      <dsp:txXfrm>
        <a:off x="4939319" y="1126102"/>
        <a:ext cx="2148320" cy="911408"/>
      </dsp:txXfrm>
    </dsp:sp>
    <dsp:sp modelId="{876255D5-36C1-4581-B5A9-EDC936120221}">
      <dsp:nvSpPr>
        <dsp:cNvPr id="0" name=""/>
        <dsp:cNvSpPr/>
      </dsp:nvSpPr>
      <dsp:spPr>
        <a:xfrm>
          <a:off x="7461968" y="1126102"/>
          <a:ext cx="911408" cy="91140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1A3941-D3C1-478A-B7F4-9B779AF8EEA1}">
      <dsp:nvSpPr>
        <dsp:cNvPr id="0" name=""/>
        <dsp:cNvSpPr/>
      </dsp:nvSpPr>
      <dsp:spPr>
        <a:xfrm>
          <a:off x="7653363" y="1317498"/>
          <a:ext cx="528617" cy="5286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032C5-5FC1-4584-881C-E451FDAE6D6A}">
      <dsp:nvSpPr>
        <dsp:cNvPr id="0" name=""/>
        <dsp:cNvSpPr/>
      </dsp:nvSpPr>
      <dsp:spPr>
        <a:xfrm>
          <a:off x="8568678" y="1126102"/>
          <a:ext cx="2148320" cy="911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Testing EfficientLeaf over 64 batch size could improve accuracy over test datasets.</a:t>
          </a:r>
        </a:p>
      </dsp:txBody>
      <dsp:txXfrm>
        <a:off x="8568678" y="1126102"/>
        <a:ext cx="2148320" cy="9114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D777A-39E9-4375-8CCB-EE58125E093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3063" y="1233488"/>
            <a:ext cx="5922962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51219"/>
            <a:ext cx="533527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7C0D-6F2B-4D2E-BACE-B35EA09A23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810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7C0D-6F2B-4D2E-BACE-B35EA09A231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322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7C0D-6F2B-4D2E-BACE-B35EA09A231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590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7C0D-6F2B-4D2E-BACE-B35EA09A231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876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7C0D-6F2B-4D2E-BACE-B35EA09A231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9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7C0D-6F2B-4D2E-BACE-B35EA09A231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4784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7C0D-6F2B-4D2E-BACE-B35EA09A231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8416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7C0D-6F2B-4D2E-BACE-B35EA09A231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362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7C0D-6F2B-4D2E-BACE-B35EA09A231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3408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7C0D-6F2B-4D2E-BACE-B35EA09A231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3616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7C0D-6F2B-4D2E-BACE-B35EA09A231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48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7C0D-6F2B-4D2E-BACE-B35EA09A231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6097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7C0D-6F2B-4D2E-BACE-B35EA09A231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8624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7C0D-6F2B-4D2E-BACE-B35EA09A231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5188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7C0D-6F2B-4D2E-BACE-B35EA09A231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376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7C0D-6F2B-4D2E-BACE-B35EA09A2315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5608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7C0D-6F2B-4D2E-BACE-B35EA09A231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484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7C0D-6F2B-4D2E-BACE-B35EA09A231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1534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7C0D-6F2B-4D2E-BACE-B35EA09A231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248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2.png"/><Relationship Id="rId4" Type="http://schemas.openxmlformats.org/officeDocument/2006/relationships/image" Target="../media/image26.png"/><Relationship Id="rId9" Type="http://schemas.microsoft.com/office/2007/relationships/diagramDrawing" Target="../diagrams/drawin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2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bug&#10;&#10;Description automatically generated">
            <a:extLst>
              <a:ext uri="{FF2B5EF4-FFF2-40B4-BE49-F238E27FC236}">
                <a16:creationId xmlns:a16="http://schemas.microsoft.com/office/drawing/2014/main" id="{5B83E0ED-D14A-1C7E-C7A5-06F94859C7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585"/>
          <a:stretch/>
        </p:blipFill>
        <p:spPr>
          <a:xfrm flipH="1"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79B4B6-E2F3-9933-EA12-311458C10CCE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SPECIES IDENTIFICATION OF </a:t>
            </a:r>
            <a:br>
              <a:rPr lang="en-US" sz="3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CICADAS AND ORTHOPTERAN THROUGH CNN  BASED SOUND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478B5-0D9D-84CA-948F-694819329DF7}"/>
              </a:ext>
            </a:extLst>
          </p:cNvPr>
          <p:cNvSpPr txBox="1"/>
          <p:nvPr/>
        </p:nvSpPr>
        <p:spPr>
          <a:xfrm>
            <a:off x="477979" y="4546920"/>
            <a:ext cx="4493413" cy="17332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900" b="1" dirty="0">
                <a:solidFill>
                  <a:schemeClr val="bg1"/>
                </a:solidFill>
              </a:rPr>
              <a:t>Student ID : 1089046</a:t>
            </a:r>
            <a:br>
              <a:rPr lang="en-US" sz="1900" b="1" dirty="0">
                <a:solidFill>
                  <a:schemeClr val="bg1"/>
                </a:solidFill>
              </a:rPr>
            </a:br>
            <a:r>
              <a:rPr lang="en-US" sz="1900" b="1" dirty="0">
                <a:solidFill>
                  <a:schemeClr val="bg1"/>
                </a:solidFill>
              </a:rPr>
              <a:t>Thesis Supervisor : Dr. Akash </a:t>
            </a:r>
            <a:r>
              <a:rPr lang="en-US" sz="1900" b="1" dirty="0" err="1">
                <a:solidFill>
                  <a:schemeClr val="bg1"/>
                </a:solidFill>
              </a:rPr>
              <a:t>Talwariya</a:t>
            </a:r>
            <a:br>
              <a:rPr lang="en-US" sz="1900" b="1" dirty="0">
                <a:solidFill>
                  <a:schemeClr val="bg1"/>
                </a:solidFill>
              </a:rPr>
            </a:br>
            <a:r>
              <a:rPr lang="en-US" sz="1900" b="1" dirty="0">
                <a:solidFill>
                  <a:schemeClr val="bg1"/>
                </a:solidFill>
              </a:rPr>
              <a:t>Liverpool Jhon </a:t>
            </a:r>
            <a:r>
              <a:rPr lang="en-US" sz="1900" b="1" dirty="0" err="1">
                <a:solidFill>
                  <a:schemeClr val="bg1"/>
                </a:solidFill>
              </a:rPr>
              <a:t>Moores</a:t>
            </a:r>
            <a:r>
              <a:rPr lang="en-US" sz="1900" b="1" dirty="0">
                <a:solidFill>
                  <a:schemeClr val="bg1"/>
                </a:solidFill>
              </a:rPr>
              <a:t> University &amp; </a:t>
            </a:r>
            <a:r>
              <a:rPr lang="en-US" sz="1900" b="1" dirty="0" err="1">
                <a:solidFill>
                  <a:schemeClr val="bg1"/>
                </a:solidFill>
              </a:rPr>
              <a:t>UpGrad</a:t>
            </a:r>
            <a:br>
              <a:rPr lang="en-US" sz="1900" b="1" dirty="0">
                <a:solidFill>
                  <a:schemeClr val="bg1"/>
                </a:solidFill>
              </a:rPr>
            </a:br>
            <a:r>
              <a:rPr lang="en-US" sz="1900" b="1" dirty="0">
                <a:solidFill>
                  <a:schemeClr val="bg1"/>
                </a:solidFill>
              </a:rPr>
              <a:t>Master of Science in Data Science</a:t>
            </a:r>
            <a:br>
              <a:rPr lang="en-US" sz="1900" b="1" dirty="0">
                <a:solidFill>
                  <a:schemeClr val="bg1"/>
                </a:solidFill>
              </a:rPr>
            </a:br>
            <a:r>
              <a:rPr lang="en-US" sz="1900" b="1" dirty="0">
                <a:solidFill>
                  <a:schemeClr val="bg1"/>
                </a:solidFill>
              </a:rPr>
              <a:t>April 2024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3C29BB3-DB3D-7353-4FDF-220AA1F7D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784" y="120347"/>
            <a:ext cx="1837632" cy="65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EB743-EFAB-5637-6373-9FDC97B58C7D}"/>
              </a:ext>
            </a:extLst>
          </p:cNvPr>
          <p:cNvSpPr txBox="1"/>
          <p:nvPr/>
        </p:nvSpPr>
        <p:spPr>
          <a:xfrm>
            <a:off x="370001" y="561112"/>
            <a:ext cx="11496178" cy="6160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5715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F030202020403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1C2AB87-624B-0DC8-D7D8-0085E12FD159}"/>
              </a:ext>
            </a:extLst>
          </p:cNvPr>
          <p:cNvGrpSpPr/>
          <p:nvPr/>
        </p:nvGrpSpPr>
        <p:grpSpPr>
          <a:xfrm>
            <a:off x="26286" y="1"/>
            <a:ext cx="12139428" cy="6857999"/>
            <a:chOff x="-273249" y="1177159"/>
            <a:chExt cx="12139428" cy="6857999"/>
          </a:xfrm>
        </p:grpSpPr>
        <p:pic>
          <p:nvPicPr>
            <p:cNvPr id="4" name="Picture 3" descr="A close up of a bug&#10;&#10;Description automatically generated">
              <a:extLst>
                <a:ext uri="{FF2B5EF4-FFF2-40B4-BE49-F238E27FC236}">
                  <a16:creationId xmlns:a16="http://schemas.microsoft.com/office/drawing/2014/main" id="{5B83E0ED-D14A-1C7E-C7A5-06F94859C7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0000"/>
            </a:blip>
            <a:srcRect t="15413"/>
            <a:stretch/>
          </p:blipFill>
          <p:spPr>
            <a:xfrm flipH="1">
              <a:off x="-273249" y="1177159"/>
              <a:ext cx="12139428" cy="6857999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6EC9C35A-292E-17D7-E780-CC9E9A8B8E71}"/>
                </a:ext>
              </a:extLst>
            </p:cNvPr>
            <p:cNvSpPr/>
            <p:nvPr/>
          </p:nvSpPr>
          <p:spPr>
            <a:xfrm>
              <a:off x="347359" y="2697095"/>
              <a:ext cx="2393665" cy="592100"/>
            </a:xfrm>
            <a:prstGeom prst="chevron">
              <a:avLst/>
            </a:prstGeom>
            <a:solidFill>
              <a:srgbClr val="12ABDB">
                <a:lumMod val="40000"/>
                <a:lumOff val="60000"/>
              </a:srgbClr>
            </a:solidFill>
            <a:ln w="3175" cap="flat" cmpd="sng" algn="ctr">
              <a:solidFill>
                <a:srgbClr val="12ABDB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PT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Ubuntu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Ubuntu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Ubuntu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Ubuntu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Ubuntu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Ubuntu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Ubuntu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Ubuntu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Ubuntu"/>
                </a:defRPr>
              </a:lvl9pPr>
            </a:lstStyle>
            <a:p>
              <a:pPr algn="ctr"/>
              <a:endParaRPr lang="de-AT" sz="1600" b="1" dirty="0">
                <a:solidFill>
                  <a:sysClr val="windowText" lastClr="000000"/>
                </a:solidFill>
                <a:latin typeface="+mj-lt"/>
              </a:endParaRPr>
            </a:p>
            <a:p>
              <a:pPr algn="ctr"/>
              <a:r>
                <a:rPr lang="de-AT" sz="1600" b="1" dirty="0">
                  <a:solidFill>
                    <a:sysClr val="windowText" lastClr="000000"/>
                  </a:solidFill>
                  <a:latin typeface="+mj-lt"/>
                </a:rPr>
                <a:t>MEL- FILTERBANK</a:t>
              </a:r>
            </a:p>
            <a:p>
              <a:pPr algn="ctr"/>
              <a:endParaRPr lang="de-AT" sz="1600" b="1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35" name="Arrow: Chevron 34">
              <a:extLst>
                <a:ext uri="{FF2B5EF4-FFF2-40B4-BE49-F238E27FC236}">
                  <a16:creationId xmlns:a16="http://schemas.microsoft.com/office/drawing/2014/main" id="{AF35508E-5B52-1DD3-1535-E2359D76D168}"/>
                </a:ext>
              </a:extLst>
            </p:cNvPr>
            <p:cNvSpPr/>
            <p:nvPr/>
          </p:nvSpPr>
          <p:spPr>
            <a:xfrm>
              <a:off x="350711" y="3812583"/>
              <a:ext cx="2393665" cy="592100"/>
            </a:xfrm>
            <a:prstGeom prst="chevron">
              <a:avLst/>
            </a:prstGeom>
            <a:solidFill>
              <a:srgbClr val="12ABDB">
                <a:lumMod val="40000"/>
                <a:lumOff val="60000"/>
              </a:srgbClr>
            </a:solidFill>
            <a:ln w="3175" cap="flat" cmpd="sng" algn="ctr">
              <a:solidFill>
                <a:srgbClr val="12ABDB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PT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Ubuntu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Ubuntu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Ubuntu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Ubuntu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Ubuntu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Ubuntu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Ubuntu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Ubuntu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Ubuntu"/>
                </a:defRPr>
              </a:lvl9pPr>
            </a:lstStyle>
            <a:p>
              <a:pPr algn="ctr"/>
              <a:endParaRPr lang="de-AT" sz="1600" b="1" dirty="0">
                <a:solidFill>
                  <a:sysClr val="windowText" lastClr="000000"/>
                </a:solidFill>
                <a:latin typeface="+mj-lt"/>
              </a:endParaRPr>
            </a:p>
            <a:p>
              <a:pPr algn="ctr"/>
              <a:r>
                <a:rPr lang="de-AT" sz="1600" b="1" dirty="0">
                  <a:solidFill>
                    <a:sysClr val="windowText" lastClr="000000"/>
                  </a:solidFill>
                  <a:latin typeface="+mj-lt"/>
                </a:rPr>
                <a:t>LEAF</a:t>
              </a:r>
            </a:p>
            <a:p>
              <a:pPr algn="ctr"/>
              <a:endParaRPr lang="de-AT" sz="1600" b="1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36" name="Arrow: Chevron 35">
              <a:extLst>
                <a:ext uri="{FF2B5EF4-FFF2-40B4-BE49-F238E27FC236}">
                  <a16:creationId xmlns:a16="http://schemas.microsoft.com/office/drawing/2014/main" id="{1A97DB9B-1D60-DCA4-310D-A6D79729A500}"/>
                </a:ext>
              </a:extLst>
            </p:cNvPr>
            <p:cNvSpPr/>
            <p:nvPr/>
          </p:nvSpPr>
          <p:spPr>
            <a:xfrm>
              <a:off x="350711" y="5016441"/>
              <a:ext cx="2393665" cy="592100"/>
            </a:xfrm>
            <a:prstGeom prst="chevron">
              <a:avLst/>
            </a:prstGeom>
            <a:solidFill>
              <a:srgbClr val="12ABDB">
                <a:lumMod val="40000"/>
                <a:lumOff val="60000"/>
              </a:srgbClr>
            </a:solidFill>
            <a:ln w="3175" cap="flat" cmpd="sng" algn="ctr">
              <a:solidFill>
                <a:srgbClr val="12ABDB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PT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Ubuntu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Ubuntu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Ubuntu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Ubuntu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Ubuntu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Ubuntu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Ubuntu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Ubuntu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Ubuntu"/>
                </a:defRPr>
              </a:lvl9pPr>
            </a:lstStyle>
            <a:p>
              <a:pPr algn="ctr"/>
              <a:endParaRPr lang="de-AT" sz="1600" b="1" dirty="0">
                <a:solidFill>
                  <a:sysClr val="windowText" lastClr="000000"/>
                </a:solidFill>
                <a:latin typeface="+mj-lt"/>
              </a:endParaRPr>
            </a:p>
            <a:p>
              <a:pPr algn="ctr"/>
              <a:r>
                <a:rPr lang="de-AT" sz="1600" b="1" dirty="0">
                  <a:solidFill>
                    <a:sysClr val="windowText" lastClr="000000"/>
                  </a:solidFill>
                  <a:latin typeface="+mj-lt"/>
                </a:rPr>
                <a:t>EFFICIENT LEAF</a:t>
              </a:r>
            </a:p>
            <a:p>
              <a:pPr algn="ctr"/>
              <a:endParaRPr lang="de-AT" sz="1600" b="1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pic>
          <p:nvPicPr>
            <p:cNvPr id="37" name="Graphic 36" descr="Voice with solid fill">
              <a:extLst>
                <a:ext uri="{FF2B5EF4-FFF2-40B4-BE49-F238E27FC236}">
                  <a16:creationId xmlns:a16="http://schemas.microsoft.com/office/drawing/2014/main" id="{3DB55322-2256-A5B9-B467-5680D7165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34269" y="2537102"/>
              <a:ext cx="914400" cy="914400"/>
            </a:xfrm>
            <a:prstGeom prst="rect">
              <a:avLst/>
            </a:prstGeom>
          </p:spPr>
        </p:pic>
        <p:pic>
          <p:nvPicPr>
            <p:cNvPr id="38" name="Graphic 37" descr="Voice with solid fill">
              <a:extLst>
                <a:ext uri="{FF2B5EF4-FFF2-40B4-BE49-F238E27FC236}">
                  <a16:creationId xmlns:a16="http://schemas.microsoft.com/office/drawing/2014/main" id="{9FB03D30-EC42-7D9B-208A-A995EF652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34269" y="3651433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Voice with solid fill">
              <a:extLst>
                <a:ext uri="{FF2B5EF4-FFF2-40B4-BE49-F238E27FC236}">
                  <a16:creationId xmlns:a16="http://schemas.microsoft.com/office/drawing/2014/main" id="{701B9463-3CBB-474A-B10E-4BFF8D7F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34269" y="4855291"/>
              <a:ext cx="914400" cy="914400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911D8C5-341F-E7B9-6DF8-25DF3A48FE85}"/>
                </a:ext>
              </a:extLst>
            </p:cNvPr>
            <p:cNvSpPr/>
            <p:nvPr/>
          </p:nvSpPr>
          <p:spPr>
            <a:xfrm>
              <a:off x="4000343" y="2698252"/>
              <a:ext cx="1597572" cy="592100"/>
            </a:xfrm>
            <a:prstGeom prst="rect">
              <a:avLst/>
            </a:prstGeom>
            <a:solidFill>
              <a:srgbClr val="E9713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STFT</a:t>
              </a:r>
              <a:endParaRPr lang="en-IN" sz="16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B03AC00-7790-597A-08FE-DDA8534F780D}"/>
                </a:ext>
              </a:extLst>
            </p:cNvPr>
            <p:cNvSpPr/>
            <p:nvPr/>
          </p:nvSpPr>
          <p:spPr>
            <a:xfrm>
              <a:off x="4000343" y="3812583"/>
              <a:ext cx="1597572" cy="5921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GABOR</a:t>
              </a:r>
              <a:endParaRPr lang="en-IN" sz="16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F8DCA78-E5D2-AB65-B1BD-B1B823FA04B1}"/>
                </a:ext>
              </a:extLst>
            </p:cNvPr>
            <p:cNvSpPr/>
            <p:nvPr/>
          </p:nvSpPr>
          <p:spPr>
            <a:xfrm>
              <a:off x="4000343" y="5016441"/>
              <a:ext cx="1597572" cy="5921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GROUPED</a:t>
              </a:r>
              <a:br>
                <a:rPr lang="en-US" sz="1600" dirty="0"/>
              </a:br>
              <a:r>
                <a:rPr lang="en-US" sz="1600" dirty="0"/>
                <a:t>GABOR</a:t>
              </a:r>
              <a:endParaRPr lang="en-IN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C02B007-0A83-F995-5201-C47ADA029CE7}"/>
                    </a:ext>
                  </a:extLst>
                </p:cNvPr>
                <p:cNvSpPr/>
                <p:nvPr/>
              </p:nvSpPr>
              <p:spPr>
                <a:xfrm>
                  <a:off x="6002564" y="2698252"/>
                  <a:ext cx="1597572" cy="592100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  |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C02B007-0A83-F995-5201-C47ADA029C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2564" y="2698252"/>
                  <a:ext cx="1597572" cy="5921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A8D21865-3AC7-1BAE-8E12-3F435EB4DB46}"/>
                    </a:ext>
                  </a:extLst>
                </p:cNvPr>
                <p:cNvSpPr/>
                <p:nvPr/>
              </p:nvSpPr>
              <p:spPr>
                <a:xfrm>
                  <a:off x="6002564" y="3812583"/>
                  <a:ext cx="1597572" cy="592100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  |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A8D21865-3AC7-1BAE-8E12-3F435EB4DB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2564" y="3812583"/>
                  <a:ext cx="1597572" cy="5921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C9A08D35-FD01-4C41-7ACD-879D276E6637}"/>
                    </a:ext>
                  </a:extLst>
                </p:cNvPr>
                <p:cNvSpPr/>
                <p:nvPr/>
              </p:nvSpPr>
              <p:spPr>
                <a:xfrm>
                  <a:off x="6002564" y="5016441"/>
                  <a:ext cx="1597572" cy="592100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  |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C9A08D35-FD01-4C41-7ACD-879D276E66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2564" y="5016441"/>
                  <a:ext cx="1597572" cy="5921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E651610-D995-DC63-CE1C-5295B4D7C2C5}"/>
                </a:ext>
              </a:extLst>
            </p:cNvPr>
            <p:cNvSpPr/>
            <p:nvPr/>
          </p:nvSpPr>
          <p:spPr>
            <a:xfrm>
              <a:off x="7993126" y="5016441"/>
              <a:ext cx="1597572" cy="5921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TEMPORAL POOLING</a:t>
              </a:r>
              <a:endParaRPr lang="en-IN" sz="16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864514-8A5D-2C79-0F17-1B498E0080D8}"/>
                </a:ext>
              </a:extLst>
            </p:cNvPr>
            <p:cNvSpPr/>
            <p:nvPr/>
          </p:nvSpPr>
          <p:spPr>
            <a:xfrm>
              <a:off x="7993126" y="3812583"/>
              <a:ext cx="1597572" cy="5921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GAUSSION</a:t>
              </a:r>
              <a:br>
                <a:rPr lang="en-US" sz="1600" dirty="0"/>
              </a:br>
              <a:r>
                <a:rPr lang="en-US" sz="1600" dirty="0"/>
                <a:t>LOWPASS</a:t>
              </a:r>
              <a:endParaRPr lang="en-IN" sz="16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6EA753D-9AC9-2394-031A-4C1673B7209A}"/>
                </a:ext>
              </a:extLst>
            </p:cNvPr>
            <p:cNvSpPr/>
            <p:nvPr/>
          </p:nvSpPr>
          <p:spPr>
            <a:xfrm>
              <a:off x="7993126" y="2697358"/>
              <a:ext cx="1597572" cy="592100"/>
            </a:xfrm>
            <a:prstGeom prst="rect">
              <a:avLst/>
            </a:prstGeom>
            <a:solidFill>
              <a:srgbClr val="E9713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MEL</a:t>
              </a:r>
              <a:endParaRPr lang="en-IN" sz="16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724F389-996C-2B48-15A9-7471CF547D47}"/>
                </a:ext>
              </a:extLst>
            </p:cNvPr>
            <p:cNvSpPr/>
            <p:nvPr/>
          </p:nvSpPr>
          <p:spPr>
            <a:xfrm>
              <a:off x="9969072" y="2697095"/>
              <a:ext cx="1597572" cy="592100"/>
            </a:xfrm>
            <a:prstGeom prst="rect">
              <a:avLst/>
            </a:prstGeom>
            <a:solidFill>
              <a:srgbClr val="E9713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LOG</a:t>
              </a:r>
              <a:endParaRPr lang="en-IN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7BF76A4-702F-4E0F-B910-C2F64A18740B}"/>
                </a:ext>
              </a:extLst>
            </p:cNvPr>
            <p:cNvSpPr/>
            <p:nvPr/>
          </p:nvSpPr>
          <p:spPr>
            <a:xfrm>
              <a:off x="9964963" y="3812583"/>
              <a:ext cx="1597572" cy="5921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sPCEN</a:t>
              </a:r>
              <a:endParaRPr lang="en-IN" sz="16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8919DE3-7203-E314-F72E-A2EAD911CCD8}"/>
                </a:ext>
              </a:extLst>
            </p:cNvPr>
            <p:cNvSpPr/>
            <p:nvPr/>
          </p:nvSpPr>
          <p:spPr>
            <a:xfrm>
              <a:off x="9964963" y="4990797"/>
              <a:ext cx="1597572" cy="5921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LOGTBN</a:t>
              </a:r>
              <a:endParaRPr lang="en-IN" sz="16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43033A-5631-AC9E-6BC3-F6E85751403E}"/>
              </a:ext>
            </a:extLst>
          </p:cNvPr>
          <p:cNvSpPr txBox="1"/>
          <p:nvPr/>
        </p:nvSpPr>
        <p:spPr>
          <a:xfrm>
            <a:off x="354974" y="5462973"/>
            <a:ext cx="10734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Note :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 err="1"/>
              <a:t>sPCEN</a:t>
            </a:r>
            <a:r>
              <a:rPr lang="en-US" sz="1600" dirty="0"/>
              <a:t> = Smoothing Coefficient Per Channel Energy Normalization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LOGTBN  =  Log1p (each frequency band ) + Subtract Median filter + TBN (temporal batch normalization) compression function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IN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84D9870-80EC-44EA-052B-6DCB63AA7633}"/>
              </a:ext>
            </a:extLst>
          </p:cNvPr>
          <p:cNvSpPr txBox="1"/>
          <p:nvPr/>
        </p:nvSpPr>
        <p:spPr>
          <a:xfrm>
            <a:off x="519769" y="415564"/>
            <a:ext cx="11496178" cy="6160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Fronted Differences</a:t>
            </a:r>
          </a:p>
          <a:p>
            <a:pPr marL="5715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F030202020403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808D90-D645-60DB-0F28-CDDC0110CF92}"/>
              </a:ext>
            </a:extLst>
          </p:cNvPr>
          <p:cNvCxnSpPr/>
          <p:nvPr/>
        </p:nvCxnSpPr>
        <p:spPr>
          <a:xfrm>
            <a:off x="2356940" y="873955"/>
            <a:ext cx="7777655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A9A258B8-1B27-9E07-A26B-251BCDA7A06E}"/>
              </a:ext>
            </a:extLst>
          </p:cNvPr>
          <p:cNvSpPr txBox="1"/>
          <p:nvPr/>
        </p:nvSpPr>
        <p:spPr>
          <a:xfrm>
            <a:off x="480797" y="4685791"/>
            <a:ext cx="10734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600" u="sng" dirty="0"/>
              <a:t>Breakdown of computation of </a:t>
            </a:r>
            <a:r>
              <a:rPr lang="en-US" sz="1600" u="sng" dirty="0" err="1"/>
              <a:t>mel-filterbank</a:t>
            </a:r>
            <a:r>
              <a:rPr lang="en-US" sz="1600" u="sng" dirty="0"/>
              <a:t>, LEAF , </a:t>
            </a:r>
            <a:r>
              <a:rPr lang="en-US" sz="1600" u="sng" dirty="0" err="1"/>
              <a:t>EfficientLEAF</a:t>
            </a:r>
            <a:r>
              <a:rPr lang="en-US" sz="1600" u="sng" dirty="0"/>
              <a:t>. Orange boxes are fixed. While computation in blue boxes are learnable. Grey boxes represent activation functions.</a:t>
            </a:r>
            <a:endParaRPr lang="en-IN" sz="1600" u="sng" dirty="0"/>
          </a:p>
        </p:txBody>
      </p:sp>
      <p:pic>
        <p:nvPicPr>
          <p:cNvPr id="87" name="Picture 8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29B9809-49B0-2371-8D90-F691282976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784" y="120347"/>
            <a:ext cx="1837632" cy="65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54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pic>
        <p:nvPicPr>
          <p:cNvPr id="4" name="Picture 3" descr="A close up of a bug&#10;&#10;Description automatically generated">
            <a:extLst>
              <a:ext uri="{FF2B5EF4-FFF2-40B4-BE49-F238E27FC236}">
                <a16:creationId xmlns:a16="http://schemas.microsoft.com/office/drawing/2014/main" id="{5B83E0ED-D14A-1C7E-C7A5-06F94859C7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5413"/>
          <a:stretch/>
        </p:blipFill>
        <p:spPr>
          <a:xfrm flipH="1">
            <a:off x="20" y="-1"/>
            <a:ext cx="1219198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AEB743-EFAB-5637-6373-9FDC97B58C7D}"/>
              </a:ext>
            </a:extLst>
          </p:cNvPr>
          <p:cNvSpPr txBox="1"/>
          <p:nvPr/>
        </p:nvSpPr>
        <p:spPr>
          <a:xfrm>
            <a:off x="370001" y="561112"/>
            <a:ext cx="11496178" cy="6160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5715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F030202020403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594234-43DD-261B-FA84-94707FA990AF}"/>
              </a:ext>
            </a:extLst>
          </p:cNvPr>
          <p:cNvSpPr txBox="1"/>
          <p:nvPr/>
        </p:nvSpPr>
        <p:spPr>
          <a:xfrm>
            <a:off x="370001" y="561112"/>
            <a:ext cx="11496178" cy="6160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white"/>
                </a:solidFill>
                <a:latin typeface="Aptos"/>
              </a:rPr>
              <a:t>FEATURE  EXTRACTION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  <a:p>
            <a:pPr marL="5715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F030202020403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09314F-0066-D0E0-BDC4-608AD6566213}"/>
              </a:ext>
            </a:extLst>
          </p:cNvPr>
          <p:cNvCxnSpPr/>
          <p:nvPr/>
        </p:nvCxnSpPr>
        <p:spPr>
          <a:xfrm>
            <a:off x="2207172" y="1019503"/>
            <a:ext cx="7777655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3B4D12-487A-37A0-C29E-540C5DE11F54}"/>
              </a:ext>
            </a:extLst>
          </p:cNvPr>
          <p:cNvGrpSpPr/>
          <p:nvPr/>
        </p:nvGrpSpPr>
        <p:grpSpPr>
          <a:xfrm rot="20857270">
            <a:off x="4371397" y="2733604"/>
            <a:ext cx="3391835" cy="2642628"/>
            <a:chOff x="4387263" y="2715214"/>
            <a:chExt cx="3391835" cy="2642628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0BC99672-FC97-483E-26F8-046BE5463F7F}"/>
                </a:ext>
              </a:extLst>
            </p:cNvPr>
            <p:cNvSpPr/>
            <p:nvPr/>
          </p:nvSpPr>
          <p:spPr>
            <a:xfrm rot="3722054">
              <a:off x="7335558" y="2853954"/>
              <a:ext cx="582280" cy="304800"/>
            </a:xfrm>
            <a:prstGeom prst="triangle">
              <a:avLst/>
            </a:prstGeom>
            <a:solidFill>
              <a:srgbClr val="12AB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4957266F-BBC9-CD8E-AC27-6411ADA0B22A}"/>
                </a:ext>
              </a:extLst>
            </p:cNvPr>
            <p:cNvSpPr/>
            <p:nvPr/>
          </p:nvSpPr>
          <p:spPr>
            <a:xfrm rot="9011153">
              <a:off x="6713948" y="5053042"/>
              <a:ext cx="582280" cy="304800"/>
            </a:xfrm>
            <a:prstGeom prst="triangle">
              <a:avLst/>
            </a:prstGeom>
            <a:solidFill>
              <a:srgbClr val="12AB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2818ADE-C115-29A0-68E3-E45C55A11FEF}"/>
                </a:ext>
              </a:extLst>
            </p:cNvPr>
            <p:cNvSpPr/>
            <p:nvPr/>
          </p:nvSpPr>
          <p:spPr>
            <a:xfrm rot="16942730">
              <a:off x="4248523" y="3290351"/>
              <a:ext cx="582280" cy="304800"/>
            </a:xfrm>
            <a:prstGeom prst="triangle">
              <a:avLst/>
            </a:prstGeom>
            <a:solidFill>
              <a:srgbClr val="12AB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</p:grpSp>
      <p:sp>
        <p:nvSpPr>
          <p:cNvPr id="18" name="Rectangle 17" descr="Labor with solid fill">
            <a:extLst>
              <a:ext uri="{FF2B5EF4-FFF2-40B4-BE49-F238E27FC236}">
                <a16:creationId xmlns:a16="http://schemas.microsoft.com/office/drawing/2014/main" id="{D4445571-5C43-0203-27D3-4C3AD6B80B26}"/>
              </a:ext>
            </a:extLst>
          </p:cNvPr>
          <p:cNvSpPr/>
          <p:nvPr/>
        </p:nvSpPr>
        <p:spPr>
          <a:xfrm>
            <a:off x="5430853" y="2942897"/>
            <a:ext cx="1509107" cy="1624215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59E702-0533-23FE-ADE6-D4688C652EAE}"/>
              </a:ext>
            </a:extLst>
          </p:cNvPr>
          <p:cNvGrpSpPr/>
          <p:nvPr/>
        </p:nvGrpSpPr>
        <p:grpSpPr>
          <a:xfrm rot="4104606">
            <a:off x="4556946" y="2266880"/>
            <a:ext cx="3078108" cy="3077912"/>
            <a:chOff x="4556946" y="2266880"/>
            <a:chExt cx="3078108" cy="307791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76488A-44BD-A66F-BBD7-F0DB4A2588B7}"/>
                </a:ext>
              </a:extLst>
            </p:cNvPr>
            <p:cNvSpPr/>
            <p:nvPr/>
          </p:nvSpPr>
          <p:spPr>
            <a:xfrm>
              <a:off x="4556946" y="2266883"/>
              <a:ext cx="3078108" cy="3077909"/>
            </a:xfrm>
            <a:custGeom>
              <a:avLst/>
              <a:gdLst>
                <a:gd name="connsiteX0" fmla="*/ 3430529 w 3874560"/>
                <a:gd name="connsiteY0" fmla="*/ 1977050 h 3874309"/>
                <a:gd name="connsiteX1" fmla="*/ 3874560 w 3874560"/>
                <a:gd name="connsiteY1" fmla="*/ 1977050 h 3874309"/>
                <a:gd name="connsiteX2" fmla="*/ 3867641 w 3874560"/>
                <a:gd name="connsiteY2" fmla="*/ 2123189 h 3874309"/>
                <a:gd name="connsiteX3" fmla="*/ 2135549 w 3874560"/>
                <a:gd name="connsiteY3" fmla="*/ 3866312 h 3874309"/>
                <a:gd name="connsiteX4" fmla="*/ 1977176 w 3874560"/>
                <a:gd name="connsiteY4" fmla="*/ 3874309 h 3874309"/>
                <a:gd name="connsiteX5" fmla="*/ 1977176 w 3874560"/>
                <a:gd name="connsiteY5" fmla="*/ 3430278 h 3874309"/>
                <a:gd name="connsiteX6" fmla="*/ 2090149 w 3874560"/>
                <a:gd name="connsiteY6" fmla="*/ 3424573 h 3874309"/>
                <a:gd name="connsiteX7" fmla="*/ 3425627 w 3874560"/>
                <a:gd name="connsiteY7" fmla="*/ 2080591 h 3874309"/>
                <a:gd name="connsiteX8" fmla="*/ 0 w 3874560"/>
                <a:gd name="connsiteY8" fmla="*/ 1977050 h 3874309"/>
                <a:gd name="connsiteX9" fmla="*/ 444031 w 3874560"/>
                <a:gd name="connsiteY9" fmla="*/ 1977050 h 3874309"/>
                <a:gd name="connsiteX10" fmla="*/ 448934 w 3874560"/>
                <a:gd name="connsiteY10" fmla="*/ 2080591 h 3874309"/>
                <a:gd name="connsiteX11" fmla="*/ 1784411 w 3874560"/>
                <a:gd name="connsiteY11" fmla="*/ 3424573 h 3874309"/>
                <a:gd name="connsiteX12" fmla="*/ 1897384 w 3874560"/>
                <a:gd name="connsiteY12" fmla="*/ 3430278 h 3874309"/>
                <a:gd name="connsiteX13" fmla="*/ 1897384 w 3874560"/>
                <a:gd name="connsiteY13" fmla="*/ 3874309 h 3874309"/>
                <a:gd name="connsiteX14" fmla="*/ 1739012 w 3874560"/>
                <a:gd name="connsiteY14" fmla="*/ 3866312 h 3874309"/>
                <a:gd name="connsiteX15" fmla="*/ 6920 w 3874560"/>
                <a:gd name="connsiteY15" fmla="*/ 2123189 h 3874309"/>
                <a:gd name="connsiteX16" fmla="*/ 1977176 w 3874560"/>
                <a:gd name="connsiteY16" fmla="*/ 0 h 3874309"/>
                <a:gd name="connsiteX17" fmla="*/ 2135549 w 3874560"/>
                <a:gd name="connsiteY17" fmla="*/ 7997 h 3874309"/>
                <a:gd name="connsiteX18" fmla="*/ 3867641 w 3874560"/>
                <a:gd name="connsiteY18" fmla="*/ 1751120 h 3874309"/>
                <a:gd name="connsiteX19" fmla="*/ 3874560 w 3874560"/>
                <a:gd name="connsiteY19" fmla="*/ 1897258 h 3874309"/>
                <a:gd name="connsiteX20" fmla="*/ 3430529 w 3874560"/>
                <a:gd name="connsiteY20" fmla="*/ 1897258 h 3874309"/>
                <a:gd name="connsiteX21" fmla="*/ 3425627 w 3874560"/>
                <a:gd name="connsiteY21" fmla="*/ 1793718 h 3874309"/>
                <a:gd name="connsiteX22" fmla="*/ 2090149 w 3874560"/>
                <a:gd name="connsiteY22" fmla="*/ 449735 h 3874309"/>
                <a:gd name="connsiteX23" fmla="*/ 1977176 w 3874560"/>
                <a:gd name="connsiteY23" fmla="*/ 444031 h 3874309"/>
                <a:gd name="connsiteX24" fmla="*/ 1897384 w 3874560"/>
                <a:gd name="connsiteY24" fmla="*/ 0 h 3874309"/>
                <a:gd name="connsiteX25" fmla="*/ 1897384 w 3874560"/>
                <a:gd name="connsiteY25" fmla="*/ 444031 h 3874309"/>
                <a:gd name="connsiteX26" fmla="*/ 1784411 w 3874560"/>
                <a:gd name="connsiteY26" fmla="*/ 449735 h 3874309"/>
                <a:gd name="connsiteX27" fmla="*/ 448934 w 3874560"/>
                <a:gd name="connsiteY27" fmla="*/ 1793718 h 3874309"/>
                <a:gd name="connsiteX28" fmla="*/ 444031 w 3874560"/>
                <a:gd name="connsiteY28" fmla="*/ 1897258 h 3874309"/>
                <a:gd name="connsiteX29" fmla="*/ 0 w 3874560"/>
                <a:gd name="connsiteY29" fmla="*/ 1897258 h 3874309"/>
                <a:gd name="connsiteX30" fmla="*/ 6920 w 3874560"/>
                <a:gd name="connsiteY30" fmla="*/ 1751120 h 3874309"/>
                <a:gd name="connsiteX31" fmla="*/ 1739012 w 3874560"/>
                <a:gd name="connsiteY31" fmla="*/ 7997 h 387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874560" h="3874309">
                  <a:moveTo>
                    <a:pt x="3430529" y="1977050"/>
                  </a:moveTo>
                  <a:lnTo>
                    <a:pt x="3874560" y="1977050"/>
                  </a:lnTo>
                  <a:lnTo>
                    <a:pt x="3867641" y="2123189"/>
                  </a:lnTo>
                  <a:cubicBezTo>
                    <a:pt x="3780227" y="3041580"/>
                    <a:pt x="3052271" y="3773213"/>
                    <a:pt x="2135549" y="3866312"/>
                  </a:cubicBezTo>
                  <a:lnTo>
                    <a:pt x="1977176" y="3874309"/>
                  </a:lnTo>
                  <a:lnTo>
                    <a:pt x="1977176" y="3430278"/>
                  </a:lnTo>
                  <a:lnTo>
                    <a:pt x="2090149" y="3424573"/>
                  </a:lnTo>
                  <a:cubicBezTo>
                    <a:pt x="2796961" y="3352792"/>
                    <a:pt x="3358229" y="2788689"/>
                    <a:pt x="3425627" y="2080591"/>
                  </a:cubicBezTo>
                  <a:close/>
                  <a:moveTo>
                    <a:pt x="0" y="1977050"/>
                  </a:moveTo>
                  <a:lnTo>
                    <a:pt x="444031" y="1977050"/>
                  </a:lnTo>
                  <a:lnTo>
                    <a:pt x="448934" y="2080591"/>
                  </a:lnTo>
                  <a:cubicBezTo>
                    <a:pt x="516331" y="2788689"/>
                    <a:pt x="1077600" y="3352792"/>
                    <a:pt x="1784411" y="3424573"/>
                  </a:cubicBezTo>
                  <a:lnTo>
                    <a:pt x="1897384" y="3430278"/>
                  </a:lnTo>
                  <a:lnTo>
                    <a:pt x="1897384" y="3874309"/>
                  </a:lnTo>
                  <a:lnTo>
                    <a:pt x="1739012" y="3866312"/>
                  </a:lnTo>
                  <a:cubicBezTo>
                    <a:pt x="822289" y="3773213"/>
                    <a:pt x="94333" y="3041580"/>
                    <a:pt x="6920" y="2123189"/>
                  </a:cubicBezTo>
                  <a:close/>
                  <a:moveTo>
                    <a:pt x="1977176" y="0"/>
                  </a:moveTo>
                  <a:lnTo>
                    <a:pt x="2135549" y="7997"/>
                  </a:lnTo>
                  <a:cubicBezTo>
                    <a:pt x="3052271" y="101095"/>
                    <a:pt x="3780227" y="832728"/>
                    <a:pt x="3867641" y="1751120"/>
                  </a:cubicBezTo>
                  <a:lnTo>
                    <a:pt x="3874560" y="1897258"/>
                  </a:lnTo>
                  <a:lnTo>
                    <a:pt x="3430529" y="1897258"/>
                  </a:lnTo>
                  <a:lnTo>
                    <a:pt x="3425627" y="1793718"/>
                  </a:lnTo>
                  <a:cubicBezTo>
                    <a:pt x="3358229" y="1085619"/>
                    <a:pt x="2796961" y="521516"/>
                    <a:pt x="2090149" y="449735"/>
                  </a:cubicBezTo>
                  <a:lnTo>
                    <a:pt x="1977176" y="444031"/>
                  </a:lnTo>
                  <a:close/>
                  <a:moveTo>
                    <a:pt x="1897384" y="0"/>
                  </a:moveTo>
                  <a:lnTo>
                    <a:pt x="1897384" y="444031"/>
                  </a:lnTo>
                  <a:lnTo>
                    <a:pt x="1784411" y="449735"/>
                  </a:lnTo>
                  <a:cubicBezTo>
                    <a:pt x="1077600" y="521516"/>
                    <a:pt x="516331" y="1085619"/>
                    <a:pt x="448934" y="1793718"/>
                  </a:cubicBezTo>
                  <a:lnTo>
                    <a:pt x="444031" y="1897258"/>
                  </a:lnTo>
                  <a:lnTo>
                    <a:pt x="0" y="1897258"/>
                  </a:lnTo>
                  <a:lnTo>
                    <a:pt x="6920" y="1751120"/>
                  </a:lnTo>
                  <a:cubicBezTo>
                    <a:pt x="94333" y="832728"/>
                    <a:pt x="822289" y="101095"/>
                    <a:pt x="1739012" y="7997"/>
                  </a:cubicBezTo>
                  <a:close/>
                </a:path>
              </a:pathLst>
            </a:custGeom>
            <a:solidFill>
              <a:srgbClr val="12AB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20" name="Moon 19">
              <a:extLst>
                <a:ext uri="{FF2B5EF4-FFF2-40B4-BE49-F238E27FC236}">
                  <a16:creationId xmlns:a16="http://schemas.microsoft.com/office/drawing/2014/main" id="{4A575912-51D0-F915-4FC4-0FC851E33B2D}"/>
                </a:ext>
              </a:extLst>
            </p:cNvPr>
            <p:cNvSpPr/>
            <p:nvPr/>
          </p:nvSpPr>
          <p:spPr>
            <a:xfrm rot="5400000">
              <a:off x="5736214" y="1756591"/>
              <a:ext cx="627262" cy="1647840"/>
            </a:xfrm>
            <a:prstGeom prst="moon">
              <a:avLst>
                <a:gd name="adj" fmla="val 56702"/>
              </a:avLst>
            </a:prstGeom>
            <a:solidFill>
              <a:srgbClr val="12AB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2" name="Moon 21">
            <a:extLst>
              <a:ext uri="{FF2B5EF4-FFF2-40B4-BE49-F238E27FC236}">
                <a16:creationId xmlns:a16="http://schemas.microsoft.com/office/drawing/2014/main" id="{7F8C041B-E4CC-C8F9-152A-06E1A71FDDBA}"/>
              </a:ext>
            </a:extLst>
          </p:cNvPr>
          <p:cNvSpPr/>
          <p:nvPr/>
        </p:nvSpPr>
        <p:spPr>
          <a:xfrm rot="14864855">
            <a:off x="6163850" y="4136080"/>
            <a:ext cx="615642" cy="1711313"/>
          </a:xfrm>
          <a:prstGeom prst="moon">
            <a:avLst>
              <a:gd name="adj" fmla="val 56702"/>
            </a:avLst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Moon 22">
            <a:extLst>
              <a:ext uri="{FF2B5EF4-FFF2-40B4-BE49-F238E27FC236}">
                <a16:creationId xmlns:a16="http://schemas.microsoft.com/office/drawing/2014/main" id="{9516C3A4-421C-87F7-9701-C817F21E7D17}"/>
              </a:ext>
            </a:extLst>
          </p:cNvPr>
          <p:cNvSpPr/>
          <p:nvPr/>
        </p:nvSpPr>
        <p:spPr>
          <a:xfrm rot="20528540">
            <a:off x="4612291" y="3323213"/>
            <a:ext cx="615642" cy="1711313"/>
          </a:xfrm>
          <a:prstGeom prst="moon">
            <a:avLst>
              <a:gd name="adj" fmla="val 59952"/>
            </a:avLst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Moon 23">
            <a:extLst>
              <a:ext uri="{FF2B5EF4-FFF2-40B4-BE49-F238E27FC236}">
                <a16:creationId xmlns:a16="http://schemas.microsoft.com/office/drawing/2014/main" id="{EB512F94-ACE7-974B-5058-83DC293F2D15}"/>
              </a:ext>
            </a:extLst>
          </p:cNvPr>
          <p:cNvSpPr/>
          <p:nvPr/>
        </p:nvSpPr>
        <p:spPr>
          <a:xfrm rot="3857459">
            <a:off x="5259363" y="1823814"/>
            <a:ext cx="615642" cy="1711313"/>
          </a:xfrm>
          <a:prstGeom prst="moon">
            <a:avLst>
              <a:gd name="adj" fmla="val 59952"/>
            </a:avLst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139F94-35CA-6150-12D2-63E0ABE3EFAB}"/>
              </a:ext>
            </a:extLst>
          </p:cNvPr>
          <p:cNvSpPr txBox="1"/>
          <p:nvPr/>
        </p:nvSpPr>
        <p:spPr>
          <a:xfrm>
            <a:off x="511708" y="2659390"/>
            <a:ext cx="368060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Mel – Spectrogram </a:t>
            </a:r>
          </a:p>
          <a:p>
            <a:pPr algn="ctr"/>
            <a:endParaRPr lang="en-US" sz="1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A  frontend Mel-Spectrogram (</a:t>
            </a:r>
            <a:r>
              <a:rPr lang="en-US" sz="1400" dirty="0" err="1"/>
              <a:t>Lemm</a:t>
            </a:r>
            <a:r>
              <a:rPr lang="en-US" sz="1400" dirty="0"/>
              <a:t>, 2024) with parameter used in GDSC5 (Global Data Science Challenge by Capgemini) with hyperparameters.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n_fft</a:t>
            </a:r>
            <a:r>
              <a:rPr lang="en-US" sz="1400" dirty="0"/>
              <a:t> = 2048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Min_freq</a:t>
            </a:r>
            <a:r>
              <a:rPr lang="en-US" sz="1400" dirty="0"/>
              <a:t> = 300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Batch Size = 64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Mel Normalization = True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Sample rate = 44100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IN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DE933B-665A-58C5-7A71-71803FD08A24}"/>
              </a:ext>
            </a:extLst>
          </p:cNvPr>
          <p:cNvSpPr txBox="1"/>
          <p:nvPr/>
        </p:nvSpPr>
        <p:spPr>
          <a:xfrm>
            <a:off x="7536433" y="1417390"/>
            <a:ext cx="457148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LEAF</a:t>
            </a:r>
          </a:p>
          <a:p>
            <a:pPr algn="ctr"/>
            <a:endParaRPr lang="en-US" sz="1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A frontend of LEAF (Yadav, 2021) with hyperparameter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n_filters</a:t>
            </a:r>
            <a:r>
              <a:rPr lang="en-US" sz="1400" dirty="0"/>
              <a:t> =60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Min_freq</a:t>
            </a:r>
            <a:r>
              <a:rPr lang="en-US" sz="1400" dirty="0"/>
              <a:t> = 300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Batch Size = 16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Leaf Hop = 3.335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Initializer = Mel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compression= Per  Channel Energy Normalization</a:t>
            </a:r>
          </a:p>
          <a:p>
            <a:pPr marL="285750" indent="-285750">
              <a:buFontTx/>
              <a:buChar char="-"/>
            </a:pPr>
            <a:endParaRPr lang="en-IN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AD217A-42DC-7C8A-0FE3-8422B16944BF}"/>
              </a:ext>
            </a:extLst>
          </p:cNvPr>
          <p:cNvSpPr txBox="1"/>
          <p:nvPr/>
        </p:nvSpPr>
        <p:spPr>
          <a:xfrm>
            <a:off x="7550286" y="4059522"/>
            <a:ext cx="469647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Efficient LEAF</a:t>
            </a:r>
          </a:p>
          <a:p>
            <a:pPr algn="ctr"/>
            <a:endParaRPr lang="en-US" sz="1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A frontend of </a:t>
            </a:r>
            <a:r>
              <a:rPr lang="en-US" sz="1400" dirty="0" err="1"/>
              <a:t>EfficientLEAF</a:t>
            </a:r>
            <a:r>
              <a:rPr lang="en-US" sz="1400" dirty="0"/>
              <a:t> (Schlüter and </a:t>
            </a:r>
            <a:r>
              <a:rPr lang="en-US" sz="1400" dirty="0" err="1"/>
              <a:t>Gutenbrunner</a:t>
            </a:r>
            <a:r>
              <a:rPr lang="en-US" sz="1400" dirty="0"/>
              <a:t>, 2022) with hyperparameter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n_filters</a:t>
            </a:r>
            <a:r>
              <a:rPr lang="en-US" sz="1400" dirty="0"/>
              <a:t> =40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Min_freq</a:t>
            </a:r>
            <a:r>
              <a:rPr lang="en-US" sz="1400" dirty="0"/>
              <a:t> = 300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Batch Size = 32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Initializer = Mel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tbn_median_filter</a:t>
            </a:r>
            <a:r>
              <a:rPr lang="en-US" sz="1400" dirty="0"/>
              <a:t>= True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compression = LOGTBN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n_gabor_filters</a:t>
            </a:r>
            <a:r>
              <a:rPr lang="en-US" sz="1400" dirty="0"/>
              <a:t> = 8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IN" sz="1400" dirty="0"/>
          </a:p>
        </p:txBody>
      </p:sp>
      <p:pic>
        <p:nvPicPr>
          <p:cNvPr id="32" name="Picture 3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8804058-64D5-62F0-599A-D23131C1CB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784" y="120347"/>
            <a:ext cx="1837632" cy="65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32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pic>
        <p:nvPicPr>
          <p:cNvPr id="4" name="Picture 3" descr="A close up of a bug&#10;&#10;Description automatically generated">
            <a:extLst>
              <a:ext uri="{FF2B5EF4-FFF2-40B4-BE49-F238E27FC236}">
                <a16:creationId xmlns:a16="http://schemas.microsoft.com/office/drawing/2014/main" id="{5B83E0ED-D14A-1C7E-C7A5-06F94859C7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5413"/>
          <a:stretch/>
        </p:blipFill>
        <p:spPr>
          <a:xfrm flipH="1">
            <a:off x="20" y="-1"/>
            <a:ext cx="1219198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AEB743-EFAB-5637-6373-9FDC97B58C7D}"/>
              </a:ext>
            </a:extLst>
          </p:cNvPr>
          <p:cNvSpPr txBox="1"/>
          <p:nvPr/>
        </p:nvSpPr>
        <p:spPr>
          <a:xfrm>
            <a:off x="370001" y="561112"/>
            <a:ext cx="11496178" cy="6160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5715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F030202020403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594234-43DD-261B-FA84-94707FA990AF}"/>
              </a:ext>
            </a:extLst>
          </p:cNvPr>
          <p:cNvSpPr txBox="1"/>
          <p:nvPr/>
        </p:nvSpPr>
        <p:spPr>
          <a:xfrm>
            <a:off x="370001" y="561112"/>
            <a:ext cx="11496178" cy="6160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white"/>
                </a:solidFill>
                <a:latin typeface="Aptos"/>
              </a:rPr>
              <a:t>MODEL SETUP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  <a:p>
            <a:pPr marL="5715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F030202020403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09314F-0066-D0E0-BDC4-608AD6566213}"/>
              </a:ext>
            </a:extLst>
          </p:cNvPr>
          <p:cNvCxnSpPr/>
          <p:nvPr/>
        </p:nvCxnSpPr>
        <p:spPr>
          <a:xfrm>
            <a:off x="2207172" y="1019503"/>
            <a:ext cx="7777655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3B4D12-487A-37A0-C29E-540C5DE11F54}"/>
              </a:ext>
            </a:extLst>
          </p:cNvPr>
          <p:cNvGrpSpPr/>
          <p:nvPr/>
        </p:nvGrpSpPr>
        <p:grpSpPr>
          <a:xfrm rot="20857270">
            <a:off x="4371397" y="2733604"/>
            <a:ext cx="3391835" cy="2642628"/>
            <a:chOff x="4387263" y="2715214"/>
            <a:chExt cx="3391835" cy="2642628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0BC99672-FC97-483E-26F8-046BE5463F7F}"/>
                </a:ext>
              </a:extLst>
            </p:cNvPr>
            <p:cNvSpPr/>
            <p:nvPr/>
          </p:nvSpPr>
          <p:spPr>
            <a:xfrm rot="3722054">
              <a:off x="7335558" y="2853954"/>
              <a:ext cx="582280" cy="304800"/>
            </a:xfrm>
            <a:prstGeom prst="triangle">
              <a:avLst/>
            </a:prstGeom>
            <a:solidFill>
              <a:srgbClr val="12AB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4957266F-BBC9-CD8E-AC27-6411ADA0B22A}"/>
                </a:ext>
              </a:extLst>
            </p:cNvPr>
            <p:cNvSpPr/>
            <p:nvPr/>
          </p:nvSpPr>
          <p:spPr>
            <a:xfrm rot="9011153">
              <a:off x="6713948" y="5053042"/>
              <a:ext cx="582280" cy="304800"/>
            </a:xfrm>
            <a:prstGeom prst="triangle">
              <a:avLst/>
            </a:prstGeom>
            <a:solidFill>
              <a:srgbClr val="12AB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2818ADE-C115-29A0-68E3-E45C55A11FEF}"/>
                </a:ext>
              </a:extLst>
            </p:cNvPr>
            <p:cNvSpPr/>
            <p:nvPr/>
          </p:nvSpPr>
          <p:spPr>
            <a:xfrm rot="16942730">
              <a:off x="4248523" y="3290351"/>
              <a:ext cx="582280" cy="304800"/>
            </a:xfrm>
            <a:prstGeom prst="triangle">
              <a:avLst/>
            </a:prstGeom>
            <a:solidFill>
              <a:srgbClr val="12AB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59E702-0533-23FE-ADE6-D4688C652EAE}"/>
              </a:ext>
            </a:extLst>
          </p:cNvPr>
          <p:cNvGrpSpPr/>
          <p:nvPr/>
        </p:nvGrpSpPr>
        <p:grpSpPr>
          <a:xfrm rot="4104606">
            <a:off x="4556946" y="2266880"/>
            <a:ext cx="3078108" cy="3077912"/>
            <a:chOff x="4556946" y="2266880"/>
            <a:chExt cx="3078108" cy="307791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76488A-44BD-A66F-BBD7-F0DB4A2588B7}"/>
                </a:ext>
              </a:extLst>
            </p:cNvPr>
            <p:cNvSpPr/>
            <p:nvPr/>
          </p:nvSpPr>
          <p:spPr>
            <a:xfrm>
              <a:off x="4556946" y="2266883"/>
              <a:ext cx="3078108" cy="3077909"/>
            </a:xfrm>
            <a:custGeom>
              <a:avLst/>
              <a:gdLst>
                <a:gd name="connsiteX0" fmla="*/ 3430529 w 3874560"/>
                <a:gd name="connsiteY0" fmla="*/ 1977050 h 3874309"/>
                <a:gd name="connsiteX1" fmla="*/ 3874560 w 3874560"/>
                <a:gd name="connsiteY1" fmla="*/ 1977050 h 3874309"/>
                <a:gd name="connsiteX2" fmla="*/ 3867641 w 3874560"/>
                <a:gd name="connsiteY2" fmla="*/ 2123189 h 3874309"/>
                <a:gd name="connsiteX3" fmla="*/ 2135549 w 3874560"/>
                <a:gd name="connsiteY3" fmla="*/ 3866312 h 3874309"/>
                <a:gd name="connsiteX4" fmla="*/ 1977176 w 3874560"/>
                <a:gd name="connsiteY4" fmla="*/ 3874309 h 3874309"/>
                <a:gd name="connsiteX5" fmla="*/ 1977176 w 3874560"/>
                <a:gd name="connsiteY5" fmla="*/ 3430278 h 3874309"/>
                <a:gd name="connsiteX6" fmla="*/ 2090149 w 3874560"/>
                <a:gd name="connsiteY6" fmla="*/ 3424573 h 3874309"/>
                <a:gd name="connsiteX7" fmla="*/ 3425627 w 3874560"/>
                <a:gd name="connsiteY7" fmla="*/ 2080591 h 3874309"/>
                <a:gd name="connsiteX8" fmla="*/ 0 w 3874560"/>
                <a:gd name="connsiteY8" fmla="*/ 1977050 h 3874309"/>
                <a:gd name="connsiteX9" fmla="*/ 444031 w 3874560"/>
                <a:gd name="connsiteY9" fmla="*/ 1977050 h 3874309"/>
                <a:gd name="connsiteX10" fmla="*/ 448934 w 3874560"/>
                <a:gd name="connsiteY10" fmla="*/ 2080591 h 3874309"/>
                <a:gd name="connsiteX11" fmla="*/ 1784411 w 3874560"/>
                <a:gd name="connsiteY11" fmla="*/ 3424573 h 3874309"/>
                <a:gd name="connsiteX12" fmla="*/ 1897384 w 3874560"/>
                <a:gd name="connsiteY12" fmla="*/ 3430278 h 3874309"/>
                <a:gd name="connsiteX13" fmla="*/ 1897384 w 3874560"/>
                <a:gd name="connsiteY13" fmla="*/ 3874309 h 3874309"/>
                <a:gd name="connsiteX14" fmla="*/ 1739012 w 3874560"/>
                <a:gd name="connsiteY14" fmla="*/ 3866312 h 3874309"/>
                <a:gd name="connsiteX15" fmla="*/ 6920 w 3874560"/>
                <a:gd name="connsiteY15" fmla="*/ 2123189 h 3874309"/>
                <a:gd name="connsiteX16" fmla="*/ 1977176 w 3874560"/>
                <a:gd name="connsiteY16" fmla="*/ 0 h 3874309"/>
                <a:gd name="connsiteX17" fmla="*/ 2135549 w 3874560"/>
                <a:gd name="connsiteY17" fmla="*/ 7997 h 3874309"/>
                <a:gd name="connsiteX18" fmla="*/ 3867641 w 3874560"/>
                <a:gd name="connsiteY18" fmla="*/ 1751120 h 3874309"/>
                <a:gd name="connsiteX19" fmla="*/ 3874560 w 3874560"/>
                <a:gd name="connsiteY19" fmla="*/ 1897258 h 3874309"/>
                <a:gd name="connsiteX20" fmla="*/ 3430529 w 3874560"/>
                <a:gd name="connsiteY20" fmla="*/ 1897258 h 3874309"/>
                <a:gd name="connsiteX21" fmla="*/ 3425627 w 3874560"/>
                <a:gd name="connsiteY21" fmla="*/ 1793718 h 3874309"/>
                <a:gd name="connsiteX22" fmla="*/ 2090149 w 3874560"/>
                <a:gd name="connsiteY22" fmla="*/ 449735 h 3874309"/>
                <a:gd name="connsiteX23" fmla="*/ 1977176 w 3874560"/>
                <a:gd name="connsiteY23" fmla="*/ 444031 h 3874309"/>
                <a:gd name="connsiteX24" fmla="*/ 1897384 w 3874560"/>
                <a:gd name="connsiteY24" fmla="*/ 0 h 3874309"/>
                <a:gd name="connsiteX25" fmla="*/ 1897384 w 3874560"/>
                <a:gd name="connsiteY25" fmla="*/ 444031 h 3874309"/>
                <a:gd name="connsiteX26" fmla="*/ 1784411 w 3874560"/>
                <a:gd name="connsiteY26" fmla="*/ 449735 h 3874309"/>
                <a:gd name="connsiteX27" fmla="*/ 448934 w 3874560"/>
                <a:gd name="connsiteY27" fmla="*/ 1793718 h 3874309"/>
                <a:gd name="connsiteX28" fmla="*/ 444031 w 3874560"/>
                <a:gd name="connsiteY28" fmla="*/ 1897258 h 3874309"/>
                <a:gd name="connsiteX29" fmla="*/ 0 w 3874560"/>
                <a:gd name="connsiteY29" fmla="*/ 1897258 h 3874309"/>
                <a:gd name="connsiteX30" fmla="*/ 6920 w 3874560"/>
                <a:gd name="connsiteY30" fmla="*/ 1751120 h 3874309"/>
                <a:gd name="connsiteX31" fmla="*/ 1739012 w 3874560"/>
                <a:gd name="connsiteY31" fmla="*/ 7997 h 387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874560" h="3874309">
                  <a:moveTo>
                    <a:pt x="3430529" y="1977050"/>
                  </a:moveTo>
                  <a:lnTo>
                    <a:pt x="3874560" y="1977050"/>
                  </a:lnTo>
                  <a:lnTo>
                    <a:pt x="3867641" y="2123189"/>
                  </a:lnTo>
                  <a:cubicBezTo>
                    <a:pt x="3780227" y="3041580"/>
                    <a:pt x="3052271" y="3773213"/>
                    <a:pt x="2135549" y="3866312"/>
                  </a:cubicBezTo>
                  <a:lnTo>
                    <a:pt x="1977176" y="3874309"/>
                  </a:lnTo>
                  <a:lnTo>
                    <a:pt x="1977176" y="3430278"/>
                  </a:lnTo>
                  <a:lnTo>
                    <a:pt x="2090149" y="3424573"/>
                  </a:lnTo>
                  <a:cubicBezTo>
                    <a:pt x="2796961" y="3352792"/>
                    <a:pt x="3358229" y="2788689"/>
                    <a:pt x="3425627" y="2080591"/>
                  </a:cubicBezTo>
                  <a:close/>
                  <a:moveTo>
                    <a:pt x="0" y="1977050"/>
                  </a:moveTo>
                  <a:lnTo>
                    <a:pt x="444031" y="1977050"/>
                  </a:lnTo>
                  <a:lnTo>
                    <a:pt x="448934" y="2080591"/>
                  </a:lnTo>
                  <a:cubicBezTo>
                    <a:pt x="516331" y="2788689"/>
                    <a:pt x="1077600" y="3352792"/>
                    <a:pt x="1784411" y="3424573"/>
                  </a:cubicBezTo>
                  <a:lnTo>
                    <a:pt x="1897384" y="3430278"/>
                  </a:lnTo>
                  <a:lnTo>
                    <a:pt x="1897384" y="3874309"/>
                  </a:lnTo>
                  <a:lnTo>
                    <a:pt x="1739012" y="3866312"/>
                  </a:lnTo>
                  <a:cubicBezTo>
                    <a:pt x="822289" y="3773213"/>
                    <a:pt x="94333" y="3041580"/>
                    <a:pt x="6920" y="2123189"/>
                  </a:cubicBezTo>
                  <a:close/>
                  <a:moveTo>
                    <a:pt x="1977176" y="0"/>
                  </a:moveTo>
                  <a:lnTo>
                    <a:pt x="2135549" y="7997"/>
                  </a:lnTo>
                  <a:cubicBezTo>
                    <a:pt x="3052271" y="101095"/>
                    <a:pt x="3780227" y="832728"/>
                    <a:pt x="3867641" y="1751120"/>
                  </a:cubicBezTo>
                  <a:lnTo>
                    <a:pt x="3874560" y="1897258"/>
                  </a:lnTo>
                  <a:lnTo>
                    <a:pt x="3430529" y="1897258"/>
                  </a:lnTo>
                  <a:lnTo>
                    <a:pt x="3425627" y="1793718"/>
                  </a:lnTo>
                  <a:cubicBezTo>
                    <a:pt x="3358229" y="1085619"/>
                    <a:pt x="2796961" y="521516"/>
                    <a:pt x="2090149" y="449735"/>
                  </a:cubicBezTo>
                  <a:lnTo>
                    <a:pt x="1977176" y="444031"/>
                  </a:lnTo>
                  <a:close/>
                  <a:moveTo>
                    <a:pt x="1897384" y="0"/>
                  </a:moveTo>
                  <a:lnTo>
                    <a:pt x="1897384" y="444031"/>
                  </a:lnTo>
                  <a:lnTo>
                    <a:pt x="1784411" y="449735"/>
                  </a:lnTo>
                  <a:cubicBezTo>
                    <a:pt x="1077600" y="521516"/>
                    <a:pt x="516331" y="1085619"/>
                    <a:pt x="448934" y="1793718"/>
                  </a:cubicBezTo>
                  <a:lnTo>
                    <a:pt x="444031" y="1897258"/>
                  </a:lnTo>
                  <a:lnTo>
                    <a:pt x="0" y="1897258"/>
                  </a:lnTo>
                  <a:lnTo>
                    <a:pt x="6920" y="1751120"/>
                  </a:lnTo>
                  <a:cubicBezTo>
                    <a:pt x="94333" y="832728"/>
                    <a:pt x="822289" y="101095"/>
                    <a:pt x="1739012" y="7997"/>
                  </a:cubicBezTo>
                  <a:close/>
                </a:path>
              </a:pathLst>
            </a:custGeom>
            <a:solidFill>
              <a:srgbClr val="12AB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20" name="Moon 19">
              <a:extLst>
                <a:ext uri="{FF2B5EF4-FFF2-40B4-BE49-F238E27FC236}">
                  <a16:creationId xmlns:a16="http://schemas.microsoft.com/office/drawing/2014/main" id="{4A575912-51D0-F915-4FC4-0FC851E33B2D}"/>
                </a:ext>
              </a:extLst>
            </p:cNvPr>
            <p:cNvSpPr/>
            <p:nvPr/>
          </p:nvSpPr>
          <p:spPr>
            <a:xfrm rot="5400000">
              <a:off x="5736214" y="1756591"/>
              <a:ext cx="627262" cy="1647840"/>
            </a:xfrm>
            <a:prstGeom prst="moon">
              <a:avLst>
                <a:gd name="adj" fmla="val 56702"/>
              </a:avLst>
            </a:prstGeom>
            <a:solidFill>
              <a:srgbClr val="12AB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endParaRPr>
            </a:p>
          </p:txBody>
        </p:sp>
      </p:grpSp>
      <p:sp>
        <p:nvSpPr>
          <p:cNvPr id="22" name="Moon 21">
            <a:extLst>
              <a:ext uri="{FF2B5EF4-FFF2-40B4-BE49-F238E27FC236}">
                <a16:creationId xmlns:a16="http://schemas.microsoft.com/office/drawing/2014/main" id="{7F8C041B-E4CC-C8F9-152A-06E1A71FDDBA}"/>
              </a:ext>
            </a:extLst>
          </p:cNvPr>
          <p:cNvSpPr/>
          <p:nvPr/>
        </p:nvSpPr>
        <p:spPr>
          <a:xfrm rot="14864855">
            <a:off x="6163850" y="4136080"/>
            <a:ext cx="615642" cy="1711313"/>
          </a:xfrm>
          <a:prstGeom prst="moon">
            <a:avLst>
              <a:gd name="adj" fmla="val 56702"/>
            </a:avLst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sp>
        <p:nvSpPr>
          <p:cNvPr id="23" name="Moon 22">
            <a:extLst>
              <a:ext uri="{FF2B5EF4-FFF2-40B4-BE49-F238E27FC236}">
                <a16:creationId xmlns:a16="http://schemas.microsoft.com/office/drawing/2014/main" id="{9516C3A4-421C-87F7-9701-C817F21E7D17}"/>
              </a:ext>
            </a:extLst>
          </p:cNvPr>
          <p:cNvSpPr/>
          <p:nvPr/>
        </p:nvSpPr>
        <p:spPr>
          <a:xfrm rot="20528540">
            <a:off x="4612291" y="3323213"/>
            <a:ext cx="615642" cy="1711313"/>
          </a:xfrm>
          <a:prstGeom prst="moon">
            <a:avLst>
              <a:gd name="adj" fmla="val 59952"/>
            </a:avLst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sp>
        <p:nvSpPr>
          <p:cNvPr id="24" name="Moon 23">
            <a:extLst>
              <a:ext uri="{FF2B5EF4-FFF2-40B4-BE49-F238E27FC236}">
                <a16:creationId xmlns:a16="http://schemas.microsoft.com/office/drawing/2014/main" id="{EB512F94-ACE7-974B-5058-83DC293F2D15}"/>
              </a:ext>
            </a:extLst>
          </p:cNvPr>
          <p:cNvSpPr/>
          <p:nvPr/>
        </p:nvSpPr>
        <p:spPr>
          <a:xfrm rot="3857459">
            <a:off x="5259363" y="1823814"/>
            <a:ext cx="615642" cy="1711313"/>
          </a:xfrm>
          <a:prstGeom prst="moon">
            <a:avLst>
              <a:gd name="adj" fmla="val 59952"/>
            </a:avLst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139F94-35CA-6150-12D2-63E0ABE3EFAB}"/>
              </a:ext>
            </a:extLst>
          </p:cNvPr>
          <p:cNvSpPr txBox="1"/>
          <p:nvPr/>
        </p:nvSpPr>
        <p:spPr>
          <a:xfrm>
            <a:off x="551112" y="2176339"/>
            <a:ext cx="36806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EfficientNet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 –V2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PyTorch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 dirty="0">
              <a:solidFill>
                <a:prstClr val="white"/>
              </a:solidFill>
              <a:latin typeface="Aptos" panose="020B0004020202020204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Build for performance and efficiency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Pre-trained models (ImageNet 21k) allow for fast transfer learning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Optimized on accuracy, parameter and training efficiency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Progressive Learning with Adaptive Regularization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400" dirty="0">
                <a:solidFill>
                  <a:prstClr val="white"/>
                </a:solidFill>
                <a:latin typeface="Aptos" panose="020B0004020202020204"/>
              </a:rPr>
              <a:t>Used by baseline model of leaf </a:t>
            </a:r>
            <a:r>
              <a:rPr lang="en-US" sz="1400" dirty="0" err="1">
                <a:solidFill>
                  <a:prstClr val="white"/>
                </a:solidFill>
                <a:latin typeface="Aptos" panose="020B0004020202020204"/>
              </a:rPr>
              <a:t>Zeghidour</a:t>
            </a:r>
            <a:r>
              <a:rPr lang="en-US" sz="1400" dirty="0">
                <a:solidFill>
                  <a:prstClr val="white"/>
                </a:solidFill>
                <a:latin typeface="Aptos" panose="020B0004020202020204"/>
              </a:rPr>
              <a:t> et al., 2021 an achieved good accuracy over various datasets.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Since 2021, EfficientnetV2-S is always among the top architectures in bird song recognition challenges on Kaggle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DE933B-665A-58C5-7A71-71803FD08A24}"/>
              </a:ext>
            </a:extLst>
          </p:cNvPr>
          <p:cNvSpPr txBox="1"/>
          <p:nvPr/>
        </p:nvSpPr>
        <p:spPr>
          <a:xfrm>
            <a:off x="7779309" y="1650830"/>
            <a:ext cx="41438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Aptos" panose="020B0004020202020204"/>
              </a:rPr>
              <a:t>Training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AdamW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 (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lr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 = 0.0017,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wd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 = 1e-5)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CrossEntropyLoss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IN" sz="1400" dirty="0">
                <a:solidFill>
                  <a:prstClr val="white"/>
                </a:solidFill>
                <a:latin typeface="Aptos" panose="020B0004020202020204"/>
              </a:rPr>
              <a:t>Inverse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 class weights</a:t>
            </a: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Label smoothing = 0.1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CosineAnnealing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 (1e-9)</a:t>
            </a:r>
            <a:endParaRPr lang="en-IN" sz="1400" dirty="0">
              <a:solidFill>
                <a:prstClr val="white"/>
              </a:solidFill>
              <a:latin typeface="Aptos" panose="020B000402020202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16,32,64 </a:t>
            </a: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batches </a:t>
            </a:r>
            <a:r>
              <a:rPr lang="en-IN" sz="1400">
                <a:solidFill>
                  <a:prstClr val="white"/>
                </a:solidFill>
                <a:latin typeface="Aptos" panose="020B0004020202020204"/>
              </a:rPr>
              <a:t>used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AD217A-42DC-7C8A-0FE3-8422B16944BF}"/>
              </a:ext>
            </a:extLst>
          </p:cNvPr>
          <p:cNvSpPr txBox="1"/>
          <p:nvPr/>
        </p:nvSpPr>
        <p:spPr>
          <a:xfrm>
            <a:off x="7536433" y="4657913"/>
            <a:ext cx="41300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Aptos" panose="020B0004020202020204"/>
              </a:rPr>
              <a:t>Evaluation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Prediction of all chunks per sound file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400" dirty="0">
                <a:solidFill>
                  <a:prstClr val="white"/>
                </a:solidFill>
                <a:latin typeface="Aptos" panose="020B0004020202020204"/>
              </a:rPr>
              <a:t>Accuracy , Macro </a:t>
            </a:r>
            <a:r>
              <a:rPr lang="en-US" sz="1400" dirty="0" err="1">
                <a:solidFill>
                  <a:prstClr val="white"/>
                </a:solidFill>
                <a:latin typeface="Aptos" panose="020B0004020202020204"/>
              </a:rPr>
              <a:t>Averging</a:t>
            </a:r>
            <a:r>
              <a:rPr lang="en-US" sz="1400" dirty="0">
                <a:solidFill>
                  <a:prstClr val="white"/>
                </a:solidFill>
                <a:latin typeface="Aptos" panose="020B0004020202020204"/>
              </a:rPr>
              <a:t> (</a:t>
            </a:r>
            <a:r>
              <a:rPr lang="en-US" sz="1400" dirty="0" err="1">
                <a:solidFill>
                  <a:prstClr val="white"/>
                </a:solidFill>
                <a:latin typeface="Aptos" panose="020B0004020202020204"/>
              </a:rPr>
              <a:t>Precison</a:t>
            </a:r>
            <a:r>
              <a:rPr lang="en-US" sz="1400" dirty="0">
                <a:solidFill>
                  <a:prstClr val="white"/>
                </a:solidFill>
                <a:latin typeface="Aptos" panose="020B0004020202020204"/>
              </a:rPr>
              <a:t> , Recall ,F1-Score)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pic>
        <p:nvPicPr>
          <p:cNvPr id="3" name="Graphic 2" descr="Gears with solid fill">
            <a:extLst>
              <a:ext uri="{FF2B5EF4-FFF2-40B4-BE49-F238E27FC236}">
                <a16:creationId xmlns:a16="http://schemas.microsoft.com/office/drawing/2014/main" id="{F6F8DDC7-2E33-F7C9-9280-B3C425D01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0769" y="2834091"/>
            <a:ext cx="1886881" cy="1886881"/>
          </a:xfrm>
          <a:prstGeom prst="rect">
            <a:avLst/>
          </a:prstGeom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8765B95-A167-A165-A9F6-E44532A641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784" y="120347"/>
            <a:ext cx="1837632" cy="65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94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pic>
        <p:nvPicPr>
          <p:cNvPr id="4" name="Picture 3" descr="A close up of a bug&#10;&#10;Description automatically generated">
            <a:extLst>
              <a:ext uri="{FF2B5EF4-FFF2-40B4-BE49-F238E27FC236}">
                <a16:creationId xmlns:a16="http://schemas.microsoft.com/office/drawing/2014/main" id="{5B83E0ED-D14A-1C7E-C7A5-06F94859C7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5413"/>
          <a:stretch/>
        </p:blipFill>
        <p:spPr>
          <a:xfrm flipH="1">
            <a:off x="20" y="-1"/>
            <a:ext cx="1219198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AEB743-EFAB-5637-6373-9FDC97B58C7D}"/>
              </a:ext>
            </a:extLst>
          </p:cNvPr>
          <p:cNvSpPr txBox="1"/>
          <p:nvPr/>
        </p:nvSpPr>
        <p:spPr>
          <a:xfrm>
            <a:off x="370001" y="561112"/>
            <a:ext cx="11496178" cy="6160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5715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F030202020403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594234-43DD-261B-FA84-94707FA990AF}"/>
              </a:ext>
            </a:extLst>
          </p:cNvPr>
          <p:cNvSpPr txBox="1"/>
          <p:nvPr/>
        </p:nvSpPr>
        <p:spPr>
          <a:xfrm>
            <a:off x="370001" y="561112"/>
            <a:ext cx="11496178" cy="6160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white"/>
                </a:solidFill>
                <a:latin typeface="Aptos"/>
              </a:rPr>
              <a:t>RESULTS TABLES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  <a:p>
            <a:pPr marL="5715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F030202020403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09314F-0066-D0E0-BDC4-608AD6566213}"/>
              </a:ext>
            </a:extLst>
          </p:cNvPr>
          <p:cNvCxnSpPr/>
          <p:nvPr/>
        </p:nvCxnSpPr>
        <p:spPr>
          <a:xfrm>
            <a:off x="2207172" y="1019503"/>
            <a:ext cx="7777655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F23EB188-CBC4-9B9A-0299-404002268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386008"/>
              </p:ext>
            </p:extLst>
          </p:nvPr>
        </p:nvGraphicFramePr>
        <p:xfrm>
          <a:off x="1030014" y="1477894"/>
          <a:ext cx="10237077" cy="48189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7408">
                  <a:extLst>
                    <a:ext uri="{9D8B030D-6E8A-4147-A177-3AD203B41FA5}">
                      <a16:colId xmlns:a16="http://schemas.microsoft.com/office/drawing/2014/main" val="3600891864"/>
                    </a:ext>
                  </a:extLst>
                </a:gridCol>
                <a:gridCol w="1401563">
                  <a:extLst>
                    <a:ext uri="{9D8B030D-6E8A-4147-A177-3AD203B41FA5}">
                      <a16:colId xmlns:a16="http://schemas.microsoft.com/office/drawing/2014/main" val="195345958"/>
                    </a:ext>
                  </a:extLst>
                </a:gridCol>
                <a:gridCol w="1662040">
                  <a:extLst>
                    <a:ext uri="{9D8B030D-6E8A-4147-A177-3AD203B41FA5}">
                      <a16:colId xmlns:a16="http://schemas.microsoft.com/office/drawing/2014/main" val="984632318"/>
                    </a:ext>
                  </a:extLst>
                </a:gridCol>
                <a:gridCol w="1248982">
                  <a:extLst>
                    <a:ext uri="{9D8B030D-6E8A-4147-A177-3AD203B41FA5}">
                      <a16:colId xmlns:a16="http://schemas.microsoft.com/office/drawing/2014/main" val="693563343"/>
                    </a:ext>
                  </a:extLst>
                </a:gridCol>
                <a:gridCol w="1255521">
                  <a:extLst>
                    <a:ext uri="{9D8B030D-6E8A-4147-A177-3AD203B41FA5}">
                      <a16:colId xmlns:a16="http://schemas.microsoft.com/office/drawing/2014/main" val="1664403634"/>
                    </a:ext>
                  </a:extLst>
                </a:gridCol>
                <a:gridCol w="1401563">
                  <a:extLst>
                    <a:ext uri="{9D8B030D-6E8A-4147-A177-3AD203B41FA5}">
                      <a16:colId xmlns:a16="http://schemas.microsoft.com/office/drawing/2014/main" val="2882551244"/>
                    </a:ext>
                  </a:extLst>
                </a:gridCol>
              </a:tblGrid>
              <a:tr h="8041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Model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Over Each Species Audio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Macro- Averaging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932289"/>
                  </a:ext>
                </a:extLst>
              </a:tr>
              <a:tr h="8041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Batch 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Size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Accuracy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Precision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Recall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F1-Score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92731584"/>
                  </a:ext>
                </a:extLst>
              </a:tr>
              <a:tr h="743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Baseline Mel Spectrogram + EfficientNetV4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64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0.91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0.92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0.89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0.89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8349358"/>
                  </a:ext>
                </a:extLst>
              </a:tr>
              <a:tr h="6388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Baseline LEAF + CNN Conv2D Model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0.83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0.81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0.77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0.76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2994750"/>
                  </a:ext>
                </a:extLst>
              </a:tr>
              <a:tr h="7845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Leaf (40 filters) + EfficientNet-v2 (pre-trained)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16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0.82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0.84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0.77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0.78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7948248"/>
                  </a:ext>
                </a:extLst>
              </a:tr>
              <a:tr h="10435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EfficientLEAF (40 filters) + EfficientNet-v2 (pre-trained)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32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0.92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0.89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0.88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0.87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3689440"/>
                  </a:ext>
                </a:extLst>
              </a:tr>
            </a:tbl>
          </a:graphicData>
        </a:graphic>
      </p:graphicFrame>
      <p:pic>
        <p:nvPicPr>
          <p:cNvPr id="34" name="Picture 3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F17182F-EE4B-993D-4C0E-4C648ADFE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784" y="120347"/>
            <a:ext cx="1837632" cy="65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7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pic>
        <p:nvPicPr>
          <p:cNvPr id="4" name="Picture 3" descr="A close up of a bug&#10;&#10;Description automatically generated">
            <a:extLst>
              <a:ext uri="{FF2B5EF4-FFF2-40B4-BE49-F238E27FC236}">
                <a16:creationId xmlns:a16="http://schemas.microsoft.com/office/drawing/2014/main" id="{5B83E0ED-D14A-1C7E-C7A5-06F94859C7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5413"/>
          <a:stretch/>
        </p:blipFill>
        <p:spPr>
          <a:xfrm flipH="1">
            <a:off x="20" y="-1"/>
            <a:ext cx="1219198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AEB743-EFAB-5637-6373-9FDC97B58C7D}"/>
              </a:ext>
            </a:extLst>
          </p:cNvPr>
          <p:cNvSpPr txBox="1"/>
          <p:nvPr/>
        </p:nvSpPr>
        <p:spPr>
          <a:xfrm>
            <a:off x="370001" y="561112"/>
            <a:ext cx="11496178" cy="6160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5715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F030202020403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594234-43DD-261B-FA84-94707FA990AF}"/>
              </a:ext>
            </a:extLst>
          </p:cNvPr>
          <p:cNvSpPr txBox="1"/>
          <p:nvPr/>
        </p:nvSpPr>
        <p:spPr>
          <a:xfrm>
            <a:off x="370001" y="561112"/>
            <a:ext cx="11496178" cy="6160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CONFUSION MATRIX OF EACH SPECIES OVER LEAF &amp; EFFICENTLEAF</a:t>
            </a:r>
          </a:p>
          <a:p>
            <a:pPr marL="5715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F030202020403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09314F-0066-D0E0-BDC4-608AD6566213}"/>
              </a:ext>
            </a:extLst>
          </p:cNvPr>
          <p:cNvCxnSpPr/>
          <p:nvPr/>
        </p:nvCxnSpPr>
        <p:spPr>
          <a:xfrm>
            <a:off x="2207172" y="1019503"/>
            <a:ext cx="7777655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EC7EF123-3180-8E76-54C1-33ED9B1F45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8" r="14275"/>
          <a:stretch/>
        </p:blipFill>
        <p:spPr bwMode="auto">
          <a:xfrm>
            <a:off x="6621519" y="1177160"/>
            <a:ext cx="4963921" cy="51197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3BCD582-18D1-2DB4-4743-4589501958E0}"/>
              </a:ext>
            </a:extLst>
          </p:cNvPr>
          <p:cNvSpPr txBox="1"/>
          <p:nvPr/>
        </p:nvSpPr>
        <p:spPr>
          <a:xfrm>
            <a:off x="2220320" y="6304001"/>
            <a:ext cx="377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LEAF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90570A-53A0-946F-63BC-D083B866DAD9}"/>
              </a:ext>
            </a:extLst>
          </p:cNvPr>
          <p:cNvSpPr txBox="1"/>
          <p:nvPr/>
        </p:nvSpPr>
        <p:spPr>
          <a:xfrm>
            <a:off x="8213834" y="6304001"/>
            <a:ext cx="377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EFFICIENTLEAF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pic>
        <p:nvPicPr>
          <p:cNvPr id="2" name="Picture 1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8C18E360-F997-45F3-B51A-9BB10F42BDB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6" r="15182"/>
          <a:stretch/>
        </p:blipFill>
        <p:spPr bwMode="auto">
          <a:xfrm>
            <a:off x="481283" y="1177159"/>
            <a:ext cx="4906068" cy="51197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FE3AE8A-6021-3BD7-CDC3-19031291A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416" y="50626"/>
            <a:ext cx="1837632" cy="65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49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pic>
        <p:nvPicPr>
          <p:cNvPr id="4" name="Picture 3" descr="A close up of a bug&#10;&#10;Description automatically generated">
            <a:extLst>
              <a:ext uri="{FF2B5EF4-FFF2-40B4-BE49-F238E27FC236}">
                <a16:creationId xmlns:a16="http://schemas.microsoft.com/office/drawing/2014/main" id="{5B83E0ED-D14A-1C7E-C7A5-06F94859C7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5413"/>
          <a:stretch/>
        </p:blipFill>
        <p:spPr>
          <a:xfrm flipH="1">
            <a:off x="20" y="-1"/>
            <a:ext cx="12191980" cy="6857999"/>
          </a:xfrm>
          <a:prstGeom prst="rect">
            <a:avLst/>
          </a:prstGeom>
        </p:spPr>
      </p:pic>
      <p:pic>
        <p:nvPicPr>
          <p:cNvPr id="27" name="Picture 2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CDD4EF9-68C7-7617-1204-1FDED8143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784" y="120347"/>
            <a:ext cx="1837632" cy="6516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AEB743-EFAB-5637-6373-9FDC97B58C7D}"/>
              </a:ext>
            </a:extLst>
          </p:cNvPr>
          <p:cNvSpPr txBox="1"/>
          <p:nvPr/>
        </p:nvSpPr>
        <p:spPr>
          <a:xfrm>
            <a:off x="370001" y="561112"/>
            <a:ext cx="11496178" cy="6160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5715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F030202020403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594234-43DD-261B-FA84-94707FA990AF}"/>
              </a:ext>
            </a:extLst>
          </p:cNvPr>
          <p:cNvSpPr txBox="1"/>
          <p:nvPr/>
        </p:nvSpPr>
        <p:spPr>
          <a:xfrm>
            <a:off x="370001" y="561112"/>
            <a:ext cx="11496178" cy="6160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CONFUSION MATRIX OF</a:t>
            </a:r>
            <a:r>
              <a:rPr lang="en-US" sz="2400" b="1" dirty="0">
                <a:solidFill>
                  <a:prstClr val="white"/>
                </a:solidFill>
                <a:latin typeface="Aptos"/>
              </a:rPr>
              <a:t> EACH SPECIES OVER MEL &amp; EFFICENTLEAF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  <a:p>
            <a:pPr marL="5715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F030202020403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09314F-0066-D0E0-BDC4-608AD6566213}"/>
              </a:ext>
            </a:extLst>
          </p:cNvPr>
          <p:cNvCxnSpPr/>
          <p:nvPr/>
        </p:nvCxnSpPr>
        <p:spPr>
          <a:xfrm>
            <a:off x="2207172" y="1019503"/>
            <a:ext cx="7777655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18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9EC69CBC-DB0E-34D5-42E1-FE3180AFD12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5" r="14731"/>
          <a:stretch/>
        </p:blipFill>
        <p:spPr bwMode="auto">
          <a:xfrm>
            <a:off x="489815" y="1177160"/>
            <a:ext cx="4870462" cy="50560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EC7EF123-3180-8E76-54C1-33ED9B1F45A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8" r="14275"/>
          <a:stretch/>
        </p:blipFill>
        <p:spPr bwMode="auto">
          <a:xfrm>
            <a:off x="6621519" y="1177160"/>
            <a:ext cx="4963921" cy="51197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3BCD582-18D1-2DB4-4743-4589501958E0}"/>
              </a:ext>
            </a:extLst>
          </p:cNvPr>
          <p:cNvSpPr txBox="1"/>
          <p:nvPr/>
        </p:nvSpPr>
        <p:spPr>
          <a:xfrm>
            <a:off x="1587063" y="6304001"/>
            <a:ext cx="377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MEL-SPECTROGRAM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90570A-53A0-946F-63BC-D083B866DAD9}"/>
              </a:ext>
            </a:extLst>
          </p:cNvPr>
          <p:cNvSpPr txBox="1"/>
          <p:nvPr/>
        </p:nvSpPr>
        <p:spPr>
          <a:xfrm>
            <a:off x="8213834" y="6304001"/>
            <a:ext cx="377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EFFICIENTLEAF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329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pic>
        <p:nvPicPr>
          <p:cNvPr id="4" name="Picture 3" descr="A close up of a bug&#10;&#10;Description automatically generated">
            <a:extLst>
              <a:ext uri="{FF2B5EF4-FFF2-40B4-BE49-F238E27FC236}">
                <a16:creationId xmlns:a16="http://schemas.microsoft.com/office/drawing/2014/main" id="{5B83E0ED-D14A-1C7E-C7A5-06F94859C7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5413"/>
          <a:stretch/>
        </p:blipFill>
        <p:spPr>
          <a:xfrm flipH="1">
            <a:off x="20" y="-1"/>
            <a:ext cx="1219198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AEB743-EFAB-5637-6373-9FDC97B58C7D}"/>
              </a:ext>
            </a:extLst>
          </p:cNvPr>
          <p:cNvSpPr txBox="1"/>
          <p:nvPr/>
        </p:nvSpPr>
        <p:spPr>
          <a:xfrm>
            <a:off x="370001" y="561112"/>
            <a:ext cx="11496178" cy="6160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5715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F030202020403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594234-43DD-261B-FA84-94707FA990AF}"/>
              </a:ext>
            </a:extLst>
          </p:cNvPr>
          <p:cNvSpPr txBox="1"/>
          <p:nvPr/>
        </p:nvSpPr>
        <p:spPr>
          <a:xfrm>
            <a:off x="370001" y="561112"/>
            <a:ext cx="11496178" cy="6160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white"/>
                </a:solidFill>
                <a:latin typeface="Aptos"/>
              </a:rPr>
              <a:t>EVALUATION PLOT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OF EACH SPECIES OVER LEAF &amp; EFFICENTLEAF</a:t>
            </a:r>
          </a:p>
          <a:p>
            <a:pPr marL="5715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F030202020403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09314F-0066-D0E0-BDC4-608AD6566213}"/>
              </a:ext>
            </a:extLst>
          </p:cNvPr>
          <p:cNvCxnSpPr/>
          <p:nvPr/>
        </p:nvCxnSpPr>
        <p:spPr>
          <a:xfrm>
            <a:off x="2207172" y="1019503"/>
            <a:ext cx="7777655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3BCD582-18D1-2DB4-4743-4589501958E0}"/>
              </a:ext>
            </a:extLst>
          </p:cNvPr>
          <p:cNvSpPr txBox="1"/>
          <p:nvPr/>
        </p:nvSpPr>
        <p:spPr>
          <a:xfrm>
            <a:off x="819807" y="2196662"/>
            <a:ext cx="81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Aptos" panose="020B0004020202020204"/>
              </a:rPr>
              <a:t>LEAF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90570A-53A0-946F-63BC-D083B866DAD9}"/>
              </a:ext>
            </a:extLst>
          </p:cNvPr>
          <p:cNvSpPr txBox="1"/>
          <p:nvPr/>
        </p:nvSpPr>
        <p:spPr>
          <a:xfrm>
            <a:off x="311125" y="4974443"/>
            <a:ext cx="1837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EFFICIENTLEAF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pic>
        <p:nvPicPr>
          <p:cNvPr id="2" name="Picture 1" descr="A graph with lines and text&#10;&#10;Description automatically generated">
            <a:extLst>
              <a:ext uri="{FF2B5EF4-FFF2-40B4-BE49-F238E27FC236}">
                <a16:creationId xmlns:a16="http://schemas.microsoft.com/office/drawing/2014/main" id="{33C2511A-20E7-DB3F-DA7D-E54184D042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0"/>
          <a:stretch/>
        </p:blipFill>
        <p:spPr bwMode="auto">
          <a:xfrm>
            <a:off x="2565269" y="1261242"/>
            <a:ext cx="9074938" cy="2617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 descr="A graph with lines and text&#10;&#10;Description automatically generated">
            <a:extLst>
              <a:ext uri="{FF2B5EF4-FFF2-40B4-BE49-F238E27FC236}">
                <a16:creationId xmlns:a16="http://schemas.microsoft.com/office/drawing/2014/main" id="{52E3AEF5-B284-8133-4AF2-48FB37F29E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4"/>
          <a:stretch/>
        </p:blipFill>
        <p:spPr bwMode="auto">
          <a:xfrm>
            <a:off x="2565269" y="3962400"/>
            <a:ext cx="9074938" cy="27011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9289323-7C2A-003F-2CC6-CDCEF56A4E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784" y="120347"/>
            <a:ext cx="1837632" cy="65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07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pic>
        <p:nvPicPr>
          <p:cNvPr id="4" name="Picture 3" descr="A close up of a bug&#10;&#10;Description automatically generated">
            <a:extLst>
              <a:ext uri="{FF2B5EF4-FFF2-40B4-BE49-F238E27FC236}">
                <a16:creationId xmlns:a16="http://schemas.microsoft.com/office/drawing/2014/main" id="{5B83E0ED-D14A-1C7E-C7A5-06F94859C7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5413"/>
          <a:stretch/>
        </p:blipFill>
        <p:spPr>
          <a:xfrm flipH="1">
            <a:off x="20" y="-1"/>
            <a:ext cx="1219198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AEB743-EFAB-5637-6373-9FDC97B58C7D}"/>
              </a:ext>
            </a:extLst>
          </p:cNvPr>
          <p:cNvSpPr txBox="1"/>
          <p:nvPr/>
        </p:nvSpPr>
        <p:spPr>
          <a:xfrm>
            <a:off x="370001" y="561112"/>
            <a:ext cx="11496178" cy="6160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5715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F030202020403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594234-43DD-261B-FA84-94707FA990AF}"/>
              </a:ext>
            </a:extLst>
          </p:cNvPr>
          <p:cNvSpPr txBox="1"/>
          <p:nvPr/>
        </p:nvSpPr>
        <p:spPr>
          <a:xfrm>
            <a:off x="370001" y="561112"/>
            <a:ext cx="11496178" cy="6160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5715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F0302020204030204"/>
                <a:ea typeface="Calibri" panose="020F0502020204030204" pitchFamily="34" charset="0"/>
                <a:cs typeface="Calibri" panose="020F0502020204030204" pitchFamily="34" charset="0"/>
              </a:rPr>
              <a:t>PREDICTION OVER 5SEC CHUNCK OF DATA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09314F-0066-D0E0-BDC4-608AD6566213}"/>
              </a:ext>
            </a:extLst>
          </p:cNvPr>
          <p:cNvCxnSpPr/>
          <p:nvPr/>
        </p:nvCxnSpPr>
        <p:spPr>
          <a:xfrm>
            <a:off x="2207172" y="1019503"/>
            <a:ext cx="7777655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3D42060-C99C-60EB-A620-47A65365E0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8" t="1491" b="-1"/>
          <a:stretch/>
        </p:blipFill>
        <p:spPr bwMode="auto">
          <a:xfrm>
            <a:off x="1054019" y="1383252"/>
            <a:ext cx="10388074" cy="40914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5532D6-1396-8B61-EE54-CA027FA648B1}"/>
              </a:ext>
            </a:extLst>
          </p:cNvPr>
          <p:cNvSpPr txBox="1"/>
          <p:nvPr/>
        </p:nvSpPr>
        <p:spPr>
          <a:xfrm>
            <a:off x="1054019" y="5680837"/>
            <a:ext cx="10388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Table displays the probability of predicted species over 7 misclassified audio clips of </a:t>
            </a:r>
            <a:br>
              <a:rPr lang="en-US" u="sng" dirty="0"/>
            </a:br>
            <a:r>
              <a:rPr lang="en-US" u="sng" dirty="0" err="1"/>
              <a:t>Roeselianaroeselii</a:t>
            </a:r>
            <a:r>
              <a:rPr lang="en-US" u="sng" dirty="0"/>
              <a:t> over </a:t>
            </a:r>
            <a:r>
              <a:rPr lang="en-US" u="sng" dirty="0" err="1"/>
              <a:t>EfficientLEAF</a:t>
            </a:r>
            <a:r>
              <a:rPr lang="en-US" u="sng" dirty="0"/>
              <a:t>. </a:t>
            </a:r>
            <a:endParaRPr lang="en-IN" u="sng" dirty="0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D58FBA7-5CB5-825E-889C-E6E0994BD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784" y="120347"/>
            <a:ext cx="1837632" cy="65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59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pic>
        <p:nvPicPr>
          <p:cNvPr id="4" name="Picture 3" descr="A close up of a bug&#10;&#10;Description automatically generated">
            <a:extLst>
              <a:ext uri="{FF2B5EF4-FFF2-40B4-BE49-F238E27FC236}">
                <a16:creationId xmlns:a16="http://schemas.microsoft.com/office/drawing/2014/main" id="{5B83E0ED-D14A-1C7E-C7A5-06F94859C7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5413"/>
          <a:stretch/>
        </p:blipFill>
        <p:spPr>
          <a:xfrm flipH="1">
            <a:off x="20" y="-1"/>
            <a:ext cx="1219198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AEB743-EFAB-5637-6373-9FDC97B58C7D}"/>
              </a:ext>
            </a:extLst>
          </p:cNvPr>
          <p:cNvSpPr txBox="1"/>
          <p:nvPr/>
        </p:nvSpPr>
        <p:spPr>
          <a:xfrm>
            <a:off x="370001" y="561112"/>
            <a:ext cx="11496178" cy="6160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5715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F030202020403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594234-43DD-261B-FA84-94707FA990AF}"/>
              </a:ext>
            </a:extLst>
          </p:cNvPr>
          <p:cNvSpPr txBox="1"/>
          <p:nvPr/>
        </p:nvSpPr>
        <p:spPr>
          <a:xfrm>
            <a:off x="370001" y="561112"/>
            <a:ext cx="11496178" cy="6160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5715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F0302020204030204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09314F-0066-D0E0-BDC4-608AD6566213}"/>
              </a:ext>
            </a:extLst>
          </p:cNvPr>
          <p:cNvCxnSpPr/>
          <p:nvPr/>
        </p:nvCxnSpPr>
        <p:spPr>
          <a:xfrm>
            <a:off x="2207172" y="1019503"/>
            <a:ext cx="7777655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1" name="TextBox 1">
            <a:extLst>
              <a:ext uri="{FF2B5EF4-FFF2-40B4-BE49-F238E27FC236}">
                <a16:creationId xmlns:a16="http://schemas.microsoft.com/office/drawing/2014/main" id="{1C6A7E6D-B82F-5C91-80D6-D260B75EF2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6424962"/>
              </p:ext>
            </p:extLst>
          </p:nvPr>
        </p:nvGraphicFramePr>
        <p:xfrm>
          <a:off x="147145" y="446690"/>
          <a:ext cx="11719034" cy="5391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1A0799A-DBEF-599D-7FA2-7248C25BC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784" y="120347"/>
            <a:ext cx="1837632" cy="65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06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pic>
        <p:nvPicPr>
          <p:cNvPr id="4" name="Picture 3" descr="A close up of a bug&#10;&#10;Description automatically generated">
            <a:extLst>
              <a:ext uri="{FF2B5EF4-FFF2-40B4-BE49-F238E27FC236}">
                <a16:creationId xmlns:a16="http://schemas.microsoft.com/office/drawing/2014/main" id="{5B83E0ED-D14A-1C7E-C7A5-06F94859C7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5413"/>
          <a:stretch/>
        </p:blipFill>
        <p:spPr>
          <a:xfrm flipH="1">
            <a:off x="20" y="-1"/>
            <a:ext cx="1219198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AEB743-EFAB-5637-6373-9FDC97B58C7D}"/>
              </a:ext>
            </a:extLst>
          </p:cNvPr>
          <p:cNvSpPr txBox="1"/>
          <p:nvPr/>
        </p:nvSpPr>
        <p:spPr>
          <a:xfrm>
            <a:off x="370001" y="561112"/>
            <a:ext cx="11496178" cy="6160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5715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F030202020403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594234-43DD-261B-FA84-94707FA990AF}"/>
              </a:ext>
            </a:extLst>
          </p:cNvPr>
          <p:cNvSpPr txBox="1"/>
          <p:nvPr/>
        </p:nvSpPr>
        <p:spPr>
          <a:xfrm>
            <a:off x="370001" y="561112"/>
            <a:ext cx="11496178" cy="6160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5715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F0302020204030204"/>
                <a:ea typeface="Calibri" panose="020F0502020204030204" pitchFamily="34" charset="0"/>
                <a:cs typeface="Calibri" panose="020F0502020204030204" pitchFamily="34" charset="0"/>
              </a:rPr>
              <a:t>FUTURE RECOMMENDATION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09314F-0066-D0E0-BDC4-608AD6566213}"/>
              </a:ext>
            </a:extLst>
          </p:cNvPr>
          <p:cNvCxnSpPr/>
          <p:nvPr/>
        </p:nvCxnSpPr>
        <p:spPr>
          <a:xfrm>
            <a:off x="2207172" y="1019503"/>
            <a:ext cx="7777655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85" name="TextBox 1">
            <a:extLst>
              <a:ext uri="{FF2B5EF4-FFF2-40B4-BE49-F238E27FC236}">
                <a16:creationId xmlns:a16="http://schemas.microsoft.com/office/drawing/2014/main" id="{CB0F6B5B-505A-EACF-7076-AE3BEB1CD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6365020"/>
              </p:ext>
            </p:extLst>
          </p:nvPr>
        </p:nvGraphicFramePr>
        <p:xfrm>
          <a:off x="725214" y="1502979"/>
          <a:ext cx="10920248" cy="3163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C231C72-A976-C983-7700-39F40D6403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784" y="120347"/>
            <a:ext cx="1837632" cy="65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21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pic>
        <p:nvPicPr>
          <p:cNvPr id="4" name="Picture 3" descr="A close up of a bug&#10;&#10;Description automatically generated">
            <a:extLst>
              <a:ext uri="{FF2B5EF4-FFF2-40B4-BE49-F238E27FC236}">
                <a16:creationId xmlns:a16="http://schemas.microsoft.com/office/drawing/2014/main" id="{5B83E0ED-D14A-1C7E-C7A5-06F94859C7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5413"/>
          <a:stretch/>
        </p:blipFill>
        <p:spPr>
          <a:xfrm flipH="1">
            <a:off x="20" y="-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8AD81B-CA36-B534-64D9-0CAEE35EC9BF}"/>
              </a:ext>
            </a:extLst>
          </p:cNvPr>
          <p:cNvSpPr txBox="1"/>
          <p:nvPr/>
        </p:nvSpPr>
        <p:spPr>
          <a:xfrm>
            <a:off x="347911" y="1359493"/>
            <a:ext cx="11496178" cy="493738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57150"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EB743-EFAB-5637-6373-9FDC97B58C7D}"/>
              </a:ext>
            </a:extLst>
          </p:cNvPr>
          <p:cNvSpPr txBox="1"/>
          <p:nvPr/>
        </p:nvSpPr>
        <p:spPr>
          <a:xfrm>
            <a:off x="370001" y="561112"/>
            <a:ext cx="11496178" cy="6160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5715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white"/>
                </a:solidFill>
                <a:latin typeface="Aptos Display" panose="020F0302020204030204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F030202020403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B13715-C5AC-BD78-A5EC-169FBBC0F0CB}"/>
              </a:ext>
            </a:extLst>
          </p:cNvPr>
          <p:cNvCxnSpPr/>
          <p:nvPr/>
        </p:nvCxnSpPr>
        <p:spPr>
          <a:xfrm>
            <a:off x="2312276" y="966952"/>
            <a:ext cx="7777655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85" name="TextBox 2">
            <a:extLst>
              <a:ext uri="{FF2B5EF4-FFF2-40B4-BE49-F238E27FC236}">
                <a16:creationId xmlns:a16="http://schemas.microsoft.com/office/drawing/2014/main" id="{84D05F21-51E3-8FE7-C8AE-FCBA2664B4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7133004"/>
              </p:ext>
            </p:extLst>
          </p:nvPr>
        </p:nvGraphicFramePr>
        <p:xfrm>
          <a:off x="472966" y="1261241"/>
          <a:ext cx="10991539" cy="3276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TextBox 2">
            <a:extLst>
              <a:ext uri="{FF2B5EF4-FFF2-40B4-BE49-F238E27FC236}">
                <a16:creationId xmlns:a16="http://schemas.microsoft.com/office/drawing/2014/main" id="{FF3E7281-3E2C-7BF6-F79D-429CD478ED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9054654"/>
              </p:ext>
            </p:extLst>
          </p:nvPr>
        </p:nvGraphicFramePr>
        <p:xfrm>
          <a:off x="825297" y="3933646"/>
          <a:ext cx="10893737" cy="3569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BF5D6A7-EAB2-1C6C-62C7-CE809293DF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458" y="144125"/>
            <a:ext cx="1837632" cy="65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00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pic>
        <p:nvPicPr>
          <p:cNvPr id="4" name="Picture 3" descr="A close up of a bug&#10;&#10;Description automatically generated">
            <a:extLst>
              <a:ext uri="{FF2B5EF4-FFF2-40B4-BE49-F238E27FC236}">
                <a16:creationId xmlns:a16="http://schemas.microsoft.com/office/drawing/2014/main" id="{5B83E0ED-D14A-1C7E-C7A5-06F94859C7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5413"/>
          <a:stretch/>
        </p:blipFill>
        <p:spPr>
          <a:xfrm flipH="1">
            <a:off x="20" y="-1"/>
            <a:ext cx="1219198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AEB743-EFAB-5637-6373-9FDC97B58C7D}"/>
              </a:ext>
            </a:extLst>
          </p:cNvPr>
          <p:cNvSpPr txBox="1"/>
          <p:nvPr/>
        </p:nvSpPr>
        <p:spPr>
          <a:xfrm>
            <a:off x="370001" y="561112"/>
            <a:ext cx="11496178" cy="6160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5715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F030202020403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C231C72-A976-C983-7700-39F40D640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784" y="120347"/>
            <a:ext cx="1837632" cy="651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CB3C0C-90D4-3CFB-C8E0-5AF4EE3C2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380" y="3821416"/>
            <a:ext cx="4549115" cy="2984736"/>
          </a:xfrm>
          <a:custGeom>
            <a:avLst/>
            <a:gdLst>
              <a:gd name="connsiteX0" fmla="*/ 0 w 4549115"/>
              <a:gd name="connsiteY0" fmla="*/ 0 h 2984736"/>
              <a:gd name="connsiteX1" fmla="*/ 614131 w 4549115"/>
              <a:gd name="connsiteY1" fmla="*/ 0 h 2984736"/>
              <a:gd name="connsiteX2" fmla="*/ 1182770 w 4549115"/>
              <a:gd name="connsiteY2" fmla="*/ 0 h 2984736"/>
              <a:gd name="connsiteX3" fmla="*/ 1842392 w 4549115"/>
              <a:gd name="connsiteY3" fmla="*/ 0 h 2984736"/>
              <a:gd name="connsiteX4" fmla="*/ 2456522 w 4549115"/>
              <a:gd name="connsiteY4" fmla="*/ 0 h 2984736"/>
              <a:gd name="connsiteX5" fmla="*/ 3025161 w 4549115"/>
              <a:gd name="connsiteY5" fmla="*/ 0 h 2984736"/>
              <a:gd name="connsiteX6" fmla="*/ 3457327 w 4549115"/>
              <a:gd name="connsiteY6" fmla="*/ 0 h 2984736"/>
              <a:gd name="connsiteX7" fmla="*/ 4549115 w 4549115"/>
              <a:gd name="connsiteY7" fmla="*/ 0 h 2984736"/>
              <a:gd name="connsiteX8" fmla="*/ 4549115 w 4549115"/>
              <a:gd name="connsiteY8" fmla="*/ 626795 h 2984736"/>
              <a:gd name="connsiteX9" fmla="*/ 4549115 w 4549115"/>
              <a:gd name="connsiteY9" fmla="*/ 1283436 h 2984736"/>
              <a:gd name="connsiteX10" fmla="*/ 4549115 w 4549115"/>
              <a:gd name="connsiteY10" fmla="*/ 1940078 h 2984736"/>
              <a:gd name="connsiteX11" fmla="*/ 4549115 w 4549115"/>
              <a:gd name="connsiteY11" fmla="*/ 2984736 h 2984736"/>
              <a:gd name="connsiteX12" fmla="*/ 4071458 w 4549115"/>
              <a:gd name="connsiteY12" fmla="*/ 2984736 h 2984736"/>
              <a:gd name="connsiteX13" fmla="*/ 3593801 w 4549115"/>
              <a:gd name="connsiteY13" fmla="*/ 2984736 h 2984736"/>
              <a:gd name="connsiteX14" fmla="*/ 3070653 w 4549115"/>
              <a:gd name="connsiteY14" fmla="*/ 2984736 h 2984736"/>
              <a:gd name="connsiteX15" fmla="*/ 2592996 w 4549115"/>
              <a:gd name="connsiteY15" fmla="*/ 2984736 h 2984736"/>
              <a:gd name="connsiteX16" fmla="*/ 2160830 w 4549115"/>
              <a:gd name="connsiteY16" fmla="*/ 2984736 h 2984736"/>
              <a:gd name="connsiteX17" fmla="*/ 1501208 w 4549115"/>
              <a:gd name="connsiteY17" fmla="*/ 2984736 h 2984736"/>
              <a:gd name="connsiteX18" fmla="*/ 978060 w 4549115"/>
              <a:gd name="connsiteY18" fmla="*/ 2984736 h 2984736"/>
              <a:gd name="connsiteX19" fmla="*/ 0 w 4549115"/>
              <a:gd name="connsiteY19" fmla="*/ 2984736 h 2984736"/>
              <a:gd name="connsiteX20" fmla="*/ 0 w 4549115"/>
              <a:gd name="connsiteY20" fmla="*/ 2357941 h 2984736"/>
              <a:gd name="connsiteX21" fmla="*/ 0 w 4549115"/>
              <a:gd name="connsiteY21" fmla="*/ 1790842 h 2984736"/>
              <a:gd name="connsiteX22" fmla="*/ 0 w 4549115"/>
              <a:gd name="connsiteY22" fmla="*/ 1253589 h 2984736"/>
              <a:gd name="connsiteX23" fmla="*/ 0 w 4549115"/>
              <a:gd name="connsiteY23" fmla="*/ 596947 h 2984736"/>
              <a:gd name="connsiteX24" fmla="*/ 0 w 4549115"/>
              <a:gd name="connsiteY24" fmla="*/ 0 h 298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49115" h="2984736" fill="none" extrusionOk="0">
                <a:moveTo>
                  <a:pt x="0" y="0"/>
                </a:moveTo>
                <a:cubicBezTo>
                  <a:pt x="224192" y="-31901"/>
                  <a:pt x="339579" y="68126"/>
                  <a:pt x="614131" y="0"/>
                </a:cubicBezTo>
                <a:cubicBezTo>
                  <a:pt x="888683" y="-68126"/>
                  <a:pt x="907325" y="32832"/>
                  <a:pt x="1182770" y="0"/>
                </a:cubicBezTo>
                <a:cubicBezTo>
                  <a:pt x="1458215" y="-32832"/>
                  <a:pt x="1623076" y="38373"/>
                  <a:pt x="1842392" y="0"/>
                </a:cubicBezTo>
                <a:cubicBezTo>
                  <a:pt x="2061708" y="-38373"/>
                  <a:pt x="2238751" y="4763"/>
                  <a:pt x="2456522" y="0"/>
                </a:cubicBezTo>
                <a:cubicBezTo>
                  <a:pt x="2674293" y="-4763"/>
                  <a:pt x="2896849" y="49618"/>
                  <a:pt x="3025161" y="0"/>
                </a:cubicBezTo>
                <a:cubicBezTo>
                  <a:pt x="3153473" y="-49618"/>
                  <a:pt x="3359435" y="37046"/>
                  <a:pt x="3457327" y="0"/>
                </a:cubicBezTo>
                <a:cubicBezTo>
                  <a:pt x="3555219" y="-37046"/>
                  <a:pt x="4007271" y="117468"/>
                  <a:pt x="4549115" y="0"/>
                </a:cubicBezTo>
                <a:cubicBezTo>
                  <a:pt x="4609881" y="203092"/>
                  <a:pt x="4509438" y="497308"/>
                  <a:pt x="4549115" y="626795"/>
                </a:cubicBezTo>
                <a:cubicBezTo>
                  <a:pt x="4588792" y="756282"/>
                  <a:pt x="4481599" y="1075040"/>
                  <a:pt x="4549115" y="1283436"/>
                </a:cubicBezTo>
                <a:cubicBezTo>
                  <a:pt x="4616631" y="1491832"/>
                  <a:pt x="4489193" y="1767315"/>
                  <a:pt x="4549115" y="1940078"/>
                </a:cubicBezTo>
                <a:cubicBezTo>
                  <a:pt x="4609037" y="2112841"/>
                  <a:pt x="4515958" y="2532716"/>
                  <a:pt x="4549115" y="2984736"/>
                </a:cubicBezTo>
                <a:cubicBezTo>
                  <a:pt x="4452485" y="2989737"/>
                  <a:pt x="4209165" y="2983839"/>
                  <a:pt x="4071458" y="2984736"/>
                </a:cubicBezTo>
                <a:cubicBezTo>
                  <a:pt x="3933751" y="2985633"/>
                  <a:pt x="3728084" y="2958274"/>
                  <a:pt x="3593801" y="2984736"/>
                </a:cubicBezTo>
                <a:cubicBezTo>
                  <a:pt x="3459518" y="3011198"/>
                  <a:pt x="3193878" y="2942826"/>
                  <a:pt x="3070653" y="2984736"/>
                </a:cubicBezTo>
                <a:cubicBezTo>
                  <a:pt x="2947428" y="3026646"/>
                  <a:pt x="2689448" y="2959511"/>
                  <a:pt x="2592996" y="2984736"/>
                </a:cubicBezTo>
                <a:cubicBezTo>
                  <a:pt x="2496544" y="3009961"/>
                  <a:pt x="2303475" y="2962827"/>
                  <a:pt x="2160830" y="2984736"/>
                </a:cubicBezTo>
                <a:cubicBezTo>
                  <a:pt x="2018185" y="3006645"/>
                  <a:pt x="1793132" y="2935105"/>
                  <a:pt x="1501208" y="2984736"/>
                </a:cubicBezTo>
                <a:cubicBezTo>
                  <a:pt x="1209284" y="3034367"/>
                  <a:pt x="1218671" y="2948449"/>
                  <a:pt x="978060" y="2984736"/>
                </a:cubicBezTo>
                <a:cubicBezTo>
                  <a:pt x="737449" y="3021023"/>
                  <a:pt x="310436" y="2959298"/>
                  <a:pt x="0" y="2984736"/>
                </a:cubicBezTo>
                <a:cubicBezTo>
                  <a:pt x="-67070" y="2815538"/>
                  <a:pt x="71714" y="2550299"/>
                  <a:pt x="0" y="2357941"/>
                </a:cubicBezTo>
                <a:cubicBezTo>
                  <a:pt x="-71714" y="2165584"/>
                  <a:pt x="26442" y="1919750"/>
                  <a:pt x="0" y="1790842"/>
                </a:cubicBezTo>
                <a:cubicBezTo>
                  <a:pt x="-26442" y="1661934"/>
                  <a:pt x="49286" y="1430770"/>
                  <a:pt x="0" y="1253589"/>
                </a:cubicBezTo>
                <a:cubicBezTo>
                  <a:pt x="-49286" y="1076408"/>
                  <a:pt x="35298" y="730189"/>
                  <a:pt x="0" y="596947"/>
                </a:cubicBezTo>
                <a:cubicBezTo>
                  <a:pt x="-35298" y="463705"/>
                  <a:pt x="70327" y="245805"/>
                  <a:pt x="0" y="0"/>
                </a:cubicBezTo>
                <a:close/>
              </a:path>
              <a:path w="4549115" h="2984736" stroke="0" extrusionOk="0">
                <a:moveTo>
                  <a:pt x="0" y="0"/>
                </a:moveTo>
                <a:cubicBezTo>
                  <a:pt x="182833" y="-4570"/>
                  <a:pt x="311105" y="50647"/>
                  <a:pt x="523148" y="0"/>
                </a:cubicBezTo>
                <a:cubicBezTo>
                  <a:pt x="735191" y="-50647"/>
                  <a:pt x="810010" y="36183"/>
                  <a:pt x="1000805" y="0"/>
                </a:cubicBezTo>
                <a:cubicBezTo>
                  <a:pt x="1191600" y="-36183"/>
                  <a:pt x="1328956" y="53994"/>
                  <a:pt x="1478462" y="0"/>
                </a:cubicBezTo>
                <a:cubicBezTo>
                  <a:pt x="1627968" y="-53994"/>
                  <a:pt x="1766291" y="6066"/>
                  <a:pt x="1910628" y="0"/>
                </a:cubicBezTo>
                <a:cubicBezTo>
                  <a:pt x="2054965" y="-6066"/>
                  <a:pt x="2177518" y="44941"/>
                  <a:pt x="2342794" y="0"/>
                </a:cubicBezTo>
                <a:cubicBezTo>
                  <a:pt x="2508070" y="-44941"/>
                  <a:pt x="2659806" y="58505"/>
                  <a:pt x="2911434" y="0"/>
                </a:cubicBezTo>
                <a:cubicBezTo>
                  <a:pt x="3163062" y="-58505"/>
                  <a:pt x="3349641" y="60900"/>
                  <a:pt x="3480073" y="0"/>
                </a:cubicBezTo>
                <a:cubicBezTo>
                  <a:pt x="3610505" y="-60900"/>
                  <a:pt x="4174180" y="84171"/>
                  <a:pt x="4549115" y="0"/>
                </a:cubicBezTo>
                <a:cubicBezTo>
                  <a:pt x="4587066" y="137524"/>
                  <a:pt x="4499866" y="372279"/>
                  <a:pt x="4549115" y="507405"/>
                </a:cubicBezTo>
                <a:cubicBezTo>
                  <a:pt x="4598364" y="642532"/>
                  <a:pt x="4547571" y="922104"/>
                  <a:pt x="4549115" y="1074505"/>
                </a:cubicBezTo>
                <a:cubicBezTo>
                  <a:pt x="4550659" y="1226906"/>
                  <a:pt x="4527755" y="1504182"/>
                  <a:pt x="4549115" y="1671452"/>
                </a:cubicBezTo>
                <a:cubicBezTo>
                  <a:pt x="4570475" y="1838722"/>
                  <a:pt x="4519106" y="2045627"/>
                  <a:pt x="4549115" y="2268399"/>
                </a:cubicBezTo>
                <a:cubicBezTo>
                  <a:pt x="4579124" y="2491171"/>
                  <a:pt x="4540703" y="2702427"/>
                  <a:pt x="4549115" y="2984736"/>
                </a:cubicBezTo>
                <a:cubicBezTo>
                  <a:pt x="4394737" y="3004992"/>
                  <a:pt x="4139367" y="2978426"/>
                  <a:pt x="3980476" y="2984736"/>
                </a:cubicBezTo>
                <a:cubicBezTo>
                  <a:pt x="3821585" y="2991046"/>
                  <a:pt x="3679677" y="2951776"/>
                  <a:pt x="3502819" y="2984736"/>
                </a:cubicBezTo>
                <a:cubicBezTo>
                  <a:pt x="3325961" y="3017696"/>
                  <a:pt x="3204669" y="2963309"/>
                  <a:pt x="3070653" y="2984736"/>
                </a:cubicBezTo>
                <a:cubicBezTo>
                  <a:pt x="2936637" y="3006163"/>
                  <a:pt x="2746856" y="2967239"/>
                  <a:pt x="2638487" y="2984736"/>
                </a:cubicBezTo>
                <a:cubicBezTo>
                  <a:pt x="2530118" y="3002233"/>
                  <a:pt x="2389858" y="2948077"/>
                  <a:pt x="2160830" y="2984736"/>
                </a:cubicBezTo>
                <a:cubicBezTo>
                  <a:pt x="1931802" y="3021395"/>
                  <a:pt x="1676833" y="2954210"/>
                  <a:pt x="1546699" y="2984736"/>
                </a:cubicBezTo>
                <a:cubicBezTo>
                  <a:pt x="1416565" y="3015262"/>
                  <a:pt x="1101168" y="2932077"/>
                  <a:pt x="978060" y="2984736"/>
                </a:cubicBezTo>
                <a:cubicBezTo>
                  <a:pt x="854952" y="3037395"/>
                  <a:pt x="616327" y="2943950"/>
                  <a:pt x="500403" y="2984736"/>
                </a:cubicBezTo>
                <a:cubicBezTo>
                  <a:pt x="384479" y="3025522"/>
                  <a:pt x="234118" y="2982775"/>
                  <a:pt x="0" y="2984736"/>
                </a:cubicBezTo>
                <a:cubicBezTo>
                  <a:pt x="-29290" y="2744446"/>
                  <a:pt x="46316" y="2720894"/>
                  <a:pt x="0" y="2477331"/>
                </a:cubicBezTo>
                <a:cubicBezTo>
                  <a:pt x="-46316" y="2233768"/>
                  <a:pt x="66291" y="2013878"/>
                  <a:pt x="0" y="1850536"/>
                </a:cubicBezTo>
                <a:cubicBezTo>
                  <a:pt x="-66291" y="1687194"/>
                  <a:pt x="78298" y="1348773"/>
                  <a:pt x="0" y="1193894"/>
                </a:cubicBezTo>
                <a:cubicBezTo>
                  <a:pt x="-78298" y="1039015"/>
                  <a:pt x="12535" y="754467"/>
                  <a:pt x="0" y="626795"/>
                </a:cubicBezTo>
                <a:cubicBezTo>
                  <a:pt x="-12535" y="499123"/>
                  <a:pt x="33328" y="28251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1019541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C56D2-046E-A913-202B-308CC3148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79560">
            <a:off x="78416" y="194445"/>
            <a:ext cx="6685912" cy="3423338"/>
          </a:xfrm>
          <a:custGeom>
            <a:avLst/>
            <a:gdLst>
              <a:gd name="connsiteX0" fmla="*/ 0 w 6685912"/>
              <a:gd name="connsiteY0" fmla="*/ 0 h 3423338"/>
              <a:gd name="connsiteX1" fmla="*/ 624018 w 6685912"/>
              <a:gd name="connsiteY1" fmla="*/ 0 h 3423338"/>
              <a:gd name="connsiteX2" fmla="*/ 980600 w 6685912"/>
              <a:gd name="connsiteY2" fmla="*/ 0 h 3423338"/>
              <a:gd name="connsiteX3" fmla="*/ 1404042 w 6685912"/>
              <a:gd name="connsiteY3" fmla="*/ 0 h 3423338"/>
              <a:gd name="connsiteX4" fmla="*/ 1894342 w 6685912"/>
              <a:gd name="connsiteY4" fmla="*/ 0 h 3423338"/>
              <a:gd name="connsiteX5" fmla="*/ 2451501 w 6685912"/>
              <a:gd name="connsiteY5" fmla="*/ 0 h 3423338"/>
              <a:gd name="connsiteX6" fmla="*/ 3142379 w 6685912"/>
              <a:gd name="connsiteY6" fmla="*/ 0 h 3423338"/>
              <a:gd name="connsiteX7" fmla="*/ 3565820 w 6685912"/>
              <a:gd name="connsiteY7" fmla="*/ 0 h 3423338"/>
              <a:gd name="connsiteX8" fmla="*/ 3989261 w 6685912"/>
              <a:gd name="connsiteY8" fmla="*/ 0 h 3423338"/>
              <a:gd name="connsiteX9" fmla="*/ 4479561 w 6685912"/>
              <a:gd name="connsiteY9" fmla="*/ 0 h 3423338"/>
              <a:gd name="connsiteX10" fmla="*/ 4903002 w 6685912"/>
              <a:gd name="connsiteY10" fmla="*/ 0 h 3423338"/>
              <a:gd name="connsiteX11" fmla="*/ 5593880 w 6685912"/>
              <a:gd name="connsiteY11" fmla="*/ 0 h 3423338"/>
              <a:gd name="connsiteX12" fmla="*/ 5950462 w 6685912"/>
              <a:gd name="connsiteY12" fmla="*/ 0 h 3423338"/>
              <a:gd name="connsiteX13" fmla="*/ 6685912 w 6685912"/>
              <a:gd name="connsiteY13" fmla="*/ 0 h 3423338"/>
              <a:gd name="connsiteX14" fmla="*/ 6685912 w 6685912"/>
              <a:gd name="connsiteY14" fmla="*/ 536323 h 3423338"/>
              <a:gd name="connsiteX15" fmla="*/ 6685912 w 6685912"/>
              <a:gd name="connsiteY15" fmla="*/ 1141113 h 3423338"/>
              <a:gd name="connsiteX16" fmla="*/ 6685912 w 6685912"/>
              <a:gd name="connsiteY16" fmla="*/ 1711669 h 3423338"/>
              <a:gd name="connsiteX17" fmla="*/ 6685912 w 6685912"/>
              <a:gd name="connsiteY17" fmla="*/ 2350692 h 3423338"/>
              <a:gd name="connsiteX18" fmla="*/ 6685912 w 6685912"/>
              <a:gd name="connsiteY18" fmla="*/ 2887015 h 3423338"/>
              <a:gd name="connsiteX19" fmla="*/ 6685912 w 6685912"/>
              <a:gd name="connsiteY19" fmla="*/ 3423338 h 3423338"/>
              <a:gd name="connsiteX20" fmla="*/ 6061894 w 6685912"/>
              <a:gd name="connsiteY20" fmla="*/ 3423338 h 3423338"/>
              <a:gd name="connsiteX21" fmla="*/ 5371016 w 6685912"/>
              <a:gd name="connsiteY21" fmla="*/ 3423338 h 3423338"/>
              <a:gd name="connsiteX22" fmla="*/ 4813857 w 6685912"/>
              <a:gd name="connsiteY22" fmla="*/ 3423338 h 3423338"/>
              <a:gd name="connsiteX23" fmla="*/ 4457275 w 6685912"/>
              <a:gd name="connsiteY23" fmla="*/ 3423338 h 3423338"/>
              <a:gd name="connsiteX24" fmla="*/ 3966974 w 6685912"/>
              <a:gd name="connsiteY24" fmla="*/ 3423338 h 3423338"/>
              <a:gd name="connsiteX25" fmla="*/ 3543533 w 6685912"/>
              <a:gd name="connsiteY25" fmla="*/ 3423338 h 3423338"/>
              <a:gd name="connsiteX26" fmla="*/ 2986374 w 6685912"/>
              <a:gd name="connsiteY26" fmla="*/ 3423338 h 3423338"/>
              <a:gd name="connsiteX27" fmla="*/ 2429215 w 6685912"/>
              <a:gd name="connsiteY27" fmla="*/ 3423338 h 3423338"/>
              <a:gd name="connsiteX28" fmla="*/ 2005774 w 6685912"/>
              <a:gd name="connsiteY28" fmla="*/ 3423338 h 3423338"/>
              <a:gd name="connsiteX29" fmla="*/ 1582333 w 6685912"/>
              <a:gd name="connsiteY29" fmla="*/ 3423338 h 3423338"/>
              <a:gd name="connsiteX30" fmla="*/ 1092032 w 6685912"/>
              <a:gd name="connsiteY30" fmla="*/ 3423338 h 3423338"/>
              <a:gd name="connsiteX31" fmla="*/ 735450 w 6685912"/>
              <a:gd name="connsiteY31" fmla="*/ 3423338 h 3423338"/>
              <a:gd name="connsiteX32" fmla="*/ 0 w 6685912"/>
              <a:gd name="connsiteY32" fmla="*/ 3423338 h 3423338"/>
              <a:gd name="connsiteX33" fmla="*/ 0 w 6685912"/>
              <a:gd name="connsiteY33" fmla="*/ 2818548 h 3423338"/>
              <a:gd name="connsiteX34" fmla="*/ 0 w 6685912"/>
              <a:gd name="connsiteY34" fmla="*/ 2247992 h 3423338"/>
              <a:gd name="connsiteX35" fmla="*/ 0 w 6685912"/>
              <a:gd name="connsiteY35" fmla="*/ 1643202 h 3423338"/>
              <a:gd name="connsiteX36" fmla="*/ 0 w 6685912"/>
              <a:gd name="connsiteY36" fmla="*/ 1175346 h 3423338"/>
              <a:gd name="connsiteX37" fmla="*/ 0 w 6685912"/>
              <a:gd name="connsiteY37" fmla="*/ 707490 h 3423338"/>
              <a:gd name="connsiteX38" fmla="*/ 0 w 6685912"/>
              <a:gd name="connsiteY38" fmla="*/ 0 h 342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685912" h="3423338" fill="none" extrusionOk="0">
                <a:moveTo>
                  <a:pt x="0" y="0"/>
                </a:moveTo>
                <a:cubicBezTo>
                  <a:pt x="137342" y="-51814"/>
                  <a:pt x="464077" y="63978"/>
                  <a:pt x="624018" y="0"/>
                </a:cubicBezTo>
                <a:cubicBezTo>
                  <a:pt x="783959" y="-63978"/>
                  <a:pt x="810242" y="17797"/>
                  <a:pt x="980600" y="0"/>
                </a:cubicBezTo>
                <a:cubicBezTo>
                  <a:pt x="1150958" y="-17797"/>
                  <a:pt x="1216914" y="33457"/>
                  <a:pt x="1404042" y="0"/>
                </a:cubicBezTo>
                <a:cubicBezTo>
                  <a:pt x="1591170" y="-33457"/>
                  <a:pt x="1752133" y="43770"/>
                  <a:pt x="1894342" y="0"/>
                </a:cubicBezTo>
                <a:cubicBezTo>
                  <a:pt x="2036551" y="-43770"/>
                  <a:pt x="2239861" y="60396"/>
                  <a:pt x="2451501" y="0"/>
                </a:cubicBezTo>
                <a:cubicBezTo>
                  <a:pt x="2663141" y="-60396"/>
                  <a:pt x="2831108" y="69561"/>
                  <a:pt x="3142379" y="0"/>
                </a:cubicBezTo>
                <a:cubicBezTo>
                  <a:pt x="3453650" y="-69561"/>
                  <a:pt x="3394061" y="2640"/>
                  <a:pt x="3565820" y="0"/>
                </a:cubicBezTo>
                <a:cubicBezTo>
                  <a:pt x="3737579" y="-2640"/>
                  <a:pt x="3811866" y="38880"/>
                  <a:pt x="3989261" y="0"/>
                </a:cubicBezTo>
                <a:cubicBezTo>
                  <a:pt x="4166656" y="-38880"/>
                  <a:pt x="4371788" y="2538"/>
                  <a:pt x="4479561" y="0"/>
                </a:cubicBezTo>
                <a:cubicBezTo>
                  <a:pt x="4587334" y="-2538"/>
                  <a:pt x="4758772" y="7521"/>
                  <a:pt x="4903002" y="0"/>
                </a:cubicBezTo>
                <a:cubicBezTo>
                  <a:pt x="5047232" y="-7521"/>
                  <a:pt x="5411163" y="29572"/>
                  <a:pt x="5593880" y="0"/>
                </a:cubicBezTo>
                <a:cubicBezTo>
                  <a:pt x="5776597" y="-29572"/>
                  <a:pt x="5822467" y="30363"/>
                  <a:pt x="5950462" y="0"/>
                </a:cubicBezTo>
                <a:cubicBezTo>
                  <a:pt x="6078457" y="-30363"/>
                  <a:pt x="6341921" y="17535"/>
                  <a:pt x="6685912" y="0"/>
                </a:cubicBezTo>
                <a:cubicBezTo>
                  <a:pt x="6748970" y="210172"/>
                  <a:pt x="6640786" y="328247"/>
                  <a:pt x="6685912" y="536323"/>
                </a:cubicBezTo>
                <a:cubicBezTo>
                  <a:pt x="6731038" y="744399"/>
                  <a:pt x="6671354" y="961104"/>
                  <a:pt x="6685912" y="1141113"/>
                </a:cubicBezTo>
                <a:cubicBezTo>
                  <a:pt x="6700470" y="1321122"/>
                  <a:pt x="6640316" y="1527176"/>
                  <a:pt x="6685912" y="1711669"/>
                </a:cubicBezTo>
                <a:cubicBezTo>
                  <a:pt x="6731508" y="1896162"/>
                  <a:pt x="6626196" y="2208545"/>
                  <a:pt x="6685912" y="2350692"/>
                </a:cubicBezTo>
                <a:cubicBezTo>
                  <a:pt x="6745628" y="2492839"/>
                  <a:pt x="6632638" y="2640428"/>
                  <a:pt x="6685912" y="2887015"/>
                </a:cubicBezTo>
                <a:cubicBezTo>
                  <a:pt x="6739186" y="3133602"/>
                  <a:pt x="6647382" y="3190841"/>
                  <a:pt x="6685912" y="3423338"/>
                </a:cubicBezTo>
                <a:cubicBezTo>
                  <a:pt x="6441175" y="3482552"/>
                  <a:pt x="6230213" y="3417124"/>
                  <a:pt x="6061894" y="3423338"/>
                </a:cubicBezTo>
                <a:cubicBezTo>
                  <a:pt x="5893575" y="3429552"/>
                  <a:pt x="5531953" y="3349883"/>
                  <a:pt x="5371016" y="3423338"/>
                </a:cubicBezTo>
                <a:cubicBezTo>
                  <a:pt x="5210079" y="3496793"/>
                  <a:pt x="4962853" y="3409061"/>
                  <a:pt x="4813857" y="3423338"/>
                </a:cubicBezTo>
                <a:cubicBezTo>
                  <a:pt x="4664861" y="3437615"/>
                  <a:pt x="4613585" y="3415202"/>
                  <a:pt x="4457275" y="3423338"/>
                </a:cubicBezTo>
                <a:cubicBezTo>
                  <a:pt x="4300965" y="3431474"/>
                  <a:pt x="4093517" y="3408100"/>
                  <a:pt x="3966974" y="3423338"/>
                </a:cubicBezTo>
                <a:cubicBezTo>
                  <a:pt x="3840431" y="3438576"/>
                  <a:pt x="3699077" y="3400384"/>
                  <a:pt x="3543533" y="3423338"/>
                </a:cubicBezTo>
                <a:cubicBezTo>
                  <a:pt x="3387989" y="3446292"/>
                  <a:pt x="3207078" y="3414826"/>
                  <a:pt x="2986374" y="3423338"/>
                </a:cubicBezTo>
                <a:cubicBezTo>
                  <a:pt x="2765670" y="3431850"/>
                  <a:pt x="2679801" y="3359935"/>
                  <a:pt x="2429215" y="3423338"/>
                </a:cubicBezTo>
                <a:cubicBezTo>
                  <a:pt x="2178629" y="3486741"/>
                  <a:pt x="2103789" y="3397276"/>
                  <a:pt x="2005774" y="3423338"/>
                </a:cubicBezTo>
                <a:cubicBezTo>
                  <a:pt x="1907759" y="3449400"/>
                  <a:pt x="1711697" y="3416570"/>
                  <a:pt x="1582333" y="3423338"/>
                </a:cubicBezTo>
                <a:cubicBezTo>
                  <a:pt x="1452969" y="3430106"/>
                  <a:pt x="1250284" y="3385691"/>
                  <a:pt x="1092032" y="3423338"/>
                </a:cubicBezTo>
                <a:cubicBezTo>
                  <a:pt x="933780" y="3460985"/>
                  <a:pt x="870109" y="3384034"/>
                  <a:pt x="735450" y="3423338"/>
                </a:cubicBezTo>
                <a:cubicBezTo>
                  <a:pt x="600791" y="3462642"/>
                  <a:pt x="336148" y="3403179"/>
                  <a:pt x="0" y="3423338"/>
                </a:cubicBezTo>
                <a:cubicBezTo>
                  <a:pt x="-39653" y="3218762"/>
                  <a:pt x="2302" y="3080121"/>
                  <a:pt x="0" y="2818548"/>
                </a:cubicBezTo>
                <a:cubicBezTo>
                  <a:pt x="-2302" y="2556975"/>
                  <a:pt x="54910" y="2397740"/>
                  <a:pt x="0" y="2247992"/>
                </a:cubicBezTo>
                <a:cubicBezTo>
                  <a:pt x="-54910" y="2098244"/>
                  <a:pt x="51978" y="1924630"/>
                  <a:pt x="0" y="1643202"/>
                </a:cubicBezTo>
                <a:cubicBezTo>
                  <a:pt x="-51978" y="1361774"/>
                  <a:pt x="30740" y="1304661"/>
                  <a:pt x="0" y="1175346"/>
                </a:cubicBezTo>
                <a:cubicBezTo>
                  <a:pt x="-30740" y="1046031"/>
                  <a:pt x="44456" y="885784"/>
                  <a:pt x="0" y="707490"/>
                </a:cubicBezTo>
                <a:cubicBezTo>
                  <a:pt x="-44456" y="529196"/>
                  <a:pt x="36780" y="217815"/>
                  <a:pt x="0" y="0"/>
                </a:cubicBezTo>
                <a:close/>
              </a:path>
              <a:path w="6685912" h="3423338" stroke="0" extrusionOk="0">
                <a:moveTo>
                  <a:pt x="0" y="0"/>
                </a:moveTo>
                <a:cubicBezTo>
                  <a:pt x="130759" y="-11516"/>
                  <a:pt x="233008" y="35563"/>
                  <a:pt x="356582" y="0"/>
                </a:cubicBezTo>
                <a:cubicBezTo>
                  <a:pt x="480156" y="-35563"/>
                  <a:pt x="661129" y="27559"/>
                  <a:pt x="913741" y="0"/>
                </a:cubicBezTo>
                <a:cubicBezTo>
                  <a:pt x="1166353" y="-27559"/>
                  <a:pt x="1132282" y="14729"/>
                  <a:pt x="1270323" y="0"/>
                </a:cubicBezTo>
                <a:cubicBezTo>
                  <a:pt x="1408364" y="-14729"/>
                  <a:pt x="1608985" y="11888"/>
                  <a:pt x="1693764" y="0"/>
                </a:cubicBezTo>
                <a:cubicBezTo>
                  <a:pt x="1778543" y="-11888"/>
                  <a:pt x="1909894" y="33187"/>
                  <a:pt x="2050346" y="0"/>
                </a:cubicBezTo>
                <a:cubicBezTo>
                  <a:pt x="2190798" y="-33187"/>
                  <a:pt x="2285084" y="5590"/>
                  <a:pt x="2473787" y="0"/>
                </a:cubicBezTo>
                <a:cubicBezTo>
                  <a:pt x="2662490" y="-5590"/>
                  <a:pt x="2905538" y="55604"/>
                  <a:pt x="3030947" y="0"/>
                </a:cubicBezTo>
                <a:cubicBezTo>
                  <a:pt x="3156356" y="-55604"/>
                  <a:pt x="3282376" y="40416"/>
                  <a:pt x="3387529" y="0"/>
                </a:cubicBezTo>
                <a:cubicBezTo>
                  <a:pt x="3492682" y="-40416"/>
                  <a:pt x="3763572" y="29664"/>
                  <a:pt x="3877829" y="0"/>
                </a:cubicBezTo>
                <a:cubicBezTo>
                  <a:pt x="3992086" y="-29664"/>
                  <a:pt x="4293256" y="8969"/>
                  <a:pt x="4568707" y="0"/>
                </a:cubicBezTo>
                <a:cubicBezTo>
                  <a:pt x="4844158" y="-8969"/>
                  <a:pt x="5042710" y="48513"/>
                  <a:pt x="5259584" y="0"/>
                </a:cubicBezTo>
                <a:cubicBezTo>
                  <a:pt x="5476458" y="-48513"/>
                  <a:pt x="5655823" y="44182"/>
                  <a:pt x="5883603" y="0"/>
                </a:cubicBezTo>
                <a:cubicBezTo>
                  <a:pt x="6111383" y="-44182"/>
                  <a:pt x="6506367" y="3941"/>
                  <a:pt x="6685912" y="0"/>
                </a:cubicBezTo>
                <a:cubicBezTo>
                  <a:pt x="6715443" y="176704"/>
                  <a:pt x="6659727" y="238961"/>
                  <a:pt x="6685912" y="467856"/>
                </a:cubicBezTo>
                <a:cubicBezTo>
                  <a:pt x="6712097" y="696751"/>
                  <a:pt x="6677465" y="703137"/>
                  <a:pt x="6685912" y="935712"/>
                </a:cubicBezTo>
                <a:cubicBezTo>
                  <a:pt x="6694359" y="1168287"/>
                  <a:pt x="6631662" y="1237413"/>
                  <a:pt x="6685912" y="1403569"/>
                </a:cubicBezTo>
                <a:cubicBezTo>
                  <a:pt x="6740162" y="1569725"/>
                  <a:pt x="6643906" y="1787483"/>
                  <a:pt x="6685912" y="1939892"/>
                </a:cubicBezTo>
                <a:cubicBezTo>
                  <a:pt x="6727918" y="2092301"/>
                  <a:pt x="6619225" y="2273766"/>
                  <a:pt x="6685912" y="2510448"/>
                </a:cubicBezTo>
                <a:cubicBezTo>
                  <a:pt x="6752599" y="2747130"/>
                  <a:pt x="6683961" y="3197932"/>
                  <a:pt x="6685912" y="3423338"/>
                </a:cubicBezTo>
                <a:cubicBezTo>
                  <a:pt x="6381316" y="3496516"/>
                  <a:pt x="6222809" y="3397739"/>
                  <a:pt x="6061894" y="3423338"/>
                </a:cubicBezTo>
                <a:cubicBezTo>
                  <a:pt x="5900979" y="3448937"/>
                  <a:pt x="5651883" y="3376604"/>
                  <a:pt x="5371016" y="3423338"/>
                </a:cubicBezTo>
                <a:cubicBezTo>
                  <a:pt x="5090149" y="3470072"/>
                  <a:pt x="5028931" y="3408275"/>
                  <a:pt x="4880716" y="3423338"/>
                </a:cubicBezTo>
                <a:cubicBezTo>
                  <a:pt x="4732501" y="3438401"/>
                  <a:pt x="4397419" y="3418654"/>
                  <a:pt x="4256697" y="3423338"/>
                </a:cubicBezTo>
                <a:cubicBezTo>
                  <a:pt x="4115975" y="3428022"/>
                  <a:pt x="3851666" y="3375917"/>
                  <a:pt x="3565820" y="3423338"/>
                </a:cubicBezTo>
                <a:cubicBezTo>
                  <a:pt x="3279974" y="3470759"/>
                  <a:pt x="3145721" y="3411491"/>
                  <a:pt x="2941801" y="3423338"/>
                </a:cubicBezTo>
                <a:cubicBezTo>
                  <a:pt x="2737881" y="3435185"/>
                  <a:pt x="2672576" y="3411956"/>
                  <a:pt x="2518360" y="3423338"/>
                </a:cubicBezTo>
                <a:cubicBezTo>
                  <a:pt x="2364144" y="3434720"/>
                  <a:pt x="2237212" y="3381370"/>
                  <a:pt x="2028060" y="3423338"/>
                </a:cubicBezTo>
                <a:cubicBezTo>
                  <a:pt x="1818908" y="3465306"/>
                  <a:pt x="1776779" y="3392284"/>
                  <a:pt x="1537760" y="3423338"/>
                </a:cubicBezTo>
                <a:cubicBezTo>
                  <a:pt x="1298741" y="3454392"/>
                  <a:pt x="1218808" y="3376228"/>
                  <a:pt x="1047460" y="3423338"/>
                </a:cubicBezTo>
                <a:cubicBezTo>
                  <a:pt x="876112" y="3470448"/>
                  <a:pt x="828053" y="3384624"/>
                  <a:pt x="690878" y="3423338"/>
                </a:cubicBezTo>
                <a:cubicBezTo>
                  <a:pt x="553703" y="3462052"/>
                  <a:pt x="139853" y="3379008"/>
                  <a:pt x="0" y="3423338"/>
                </a:cubicBezTo>
                <a:cubicBezTo>
                  <a:pt x="-37251" y="3207748"/>
                  <a:pt x="35616" y="3062329"/>
                  <a:pt x="0" y="2852782"/>
                </a:cubicBezTo>
                <a:cubicBezTo>
                  <a:pt x="-35616" y="2643235"/>
                  <a:pt x="38710" y="2494188"/>
                  <a:pt x="0" y="2350692"/>
                </a:cubicBezTo>
                <a:cubicBezTo>
                  <a:pt x="-38710" y="2207196"/>
                  <a:pt x="42476" y="1980583"/>
                  <a:pt x="0" y="1848603"/>
                </a:cubicBezTo>
                <a:cubicBezTo>
                  <a:pt x="-42476" y="1716623"/>
                  <a:pt x="52702" y="1586380"/>
                  <a:pt x="0" y="1346513"/>
                </a:cubicBezTo>
                <a:cubicBezTo>
                  <a:pt x="-52702" y="1106646"/>
                  <a:pt x="39202" y="1044513"/>
                  <a:pt x="0" y="775957"/>
                </a:cubicBezTo>
                <a:cubicBezTo>
                  <a:pt x="-39202" y="507401"/>
                  <a:pt x="57012" y="314300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37185154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81EC92-2439-1A1E-1D55-CD6AECCE06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49390">
            <a:off x="7098228" y="1338148"/>
            <a:ext cx="4598567" cy="4307306"/>
          </a:xfrm>
          <a:custGeom>
            <a:avLst/>
            <a:gdLst>
              <a:gd name="connsiteX0" fmla="*/ 0 w 4598567"/>
              <a:gd name="connsiteY0" fmla="*/ 0 h 4307306"/>
              <a:gd name="connsiteX1" fmla="*/ 666792 w 4598567"/>
              <a:gd name="connsiteY1" fmla="*/ 0 h 4307306"/>
              <a:gd name="connsiteX2" fmla="*/ 1149642 w 4598567"/>
              <a:gd name="connsiteY2" fmla="*/ 0 h 4307306"/>
              <a:gd name="connsiteX3" fmla="*/ 1586506 w 4598567"/>
              <a:gd name="connsiteY3" fmla="*/ 0 h 4307306"/>
              <a:gd name="connsiteX4" fmla="*/ 2023369 w 4598567"/>
              <a:gd name="connsiteY4" fmla="*/ 0 h 4307306"/>
              <a:gd name="connsiteX5" fmla="*/ 2690162 w 4598567"/>
              <a:gd name="connsiteY5" fmla="*/ 0 h 4307306"/>
              <a:gd name="connsiteX6" fmla="*/ 3356954 w 4598567"/>
              <a:gd name="connsiteY6" fmla="*/ 0 h 4307306"/>
              <a:gd name="connsiteX7" fmla="*/ 3931775 w 4598567"/>
              <a:gd name="connsiteY7" fmla="*/ 0 h 4307306"/>
              <a:gd name="connsiteX8" fmla="*/ 4598567 w 4598567"/>
              <a:gd name="connsiteY8" fmla="*/ 0 h 4307306"/>
              <a:gd name="connsiteX9" fmla="*/ 4598567 w 4598567"/>
              <a:gd name="connsiteY9" fmla="*/ 581486 h 4307306"/>
              <a:gd name="connsiteX10" fmla="*/ 4598567 w 4598567"/>
              <a:gd name="connsiteY10" fmla="*/ 1033753 h 4307306"/>
              <a:gd name="connsiteX11" fmla="*/ 4598567 w 4598567"/>
              <a:gd name="connsiteY11" fmla="*/ 1658313 h 4307306"/>
              <a:gd name="connsiteX12" fmla="*/ 4598567 w 4598567"/>
              <a:gd name="connsiteY12" fmla="*/ 2282872 h 4307306"/>
              <a:gd name="connsiteX13" fmla="*/ 4598567 w 4598567"/>
              <a:gd name="connsiteY13" fmla="*/ 2692066 h 4307306"/>
              <a:gd name="connsiteX14" fmla="*/ 4598567 w 4598567"/>
              <a:gd name="connsiteY14" fmla="*/ 3144333 h 4307306"/>
              <a:gd name="connsiteX15" fmla="*/ 4598567 w 4598567"/>
              <a:gd name="connsiteY15" fmla="*/ 3682747 h 4307306"/>
              <a:gd name="connsiteX16" fmla="*/ 4598567 w 4598567"/>
              <a:gd name="connsiteY16" fmla="*/ 4307306 h 4307306"/>
              <a:gd name="connsiteX17" fmla="*/ 4115717 w 4598567"/>
              <a:gd name="connsiteY17" fmla="*/ 4307306 h 4307306"/>
              <a:gd name="connsiteX18" fmla="*/ 3448925 w 4598567"/>
              <a:gd name="connsiteY18" fmla="*/ 4307306 h 4307306"/>
              <a:gd name="connsiteX19" fmla="*/ 2828119 w 4598567"/>
              <a:gd name="connsiteY19" fmla="*/ 4307306 h 4307306"/>
              <a:gd name="connsiteX20" fmla="*/ 2391255 w 4598567"/>
              <a:gd name="connsiteY20" fmla="*/ 4307306 h 4307306"/>
              <a:gd name="connsiteX21" fmla="*/ 1816434 w 4598567"/>
              <a:gd name="connsiteY21" fmla="*/ 4307306 h 4307306"/>
              <a:gd name="connsiteX22" fmla="*/ 1287599 w 4598567"/>
              <a:gd name="connsiteY22" fmla="*/ 4307306 h 4307306"/>
              <a:gd name="connsiteX23" fmla="*/ 758764 w 4598567"/>
              <a:gd name="connsiteY23" fmla="*/ 4307306 h 4307306"/>
              <a:gd name="connsiteX24" fmla="*/ 0 w 4598567"/>
              <a:gd name="connsiteY24" fmla="*/ 4307306 h 4307306"/>
              <a:gd name="connsiteX25" fmla="*/ 0 w 4598567"/>
              <a:gd name="connsiteY25" fmla="*/ 3768893 h 4307306"/>
              <a:gd name="connsiteX26" fmla="*/ 0 w 4598567"/>
              <a:gd name="connsiteY26" fmla="*/ 3230480 h 4307306"/>
              <a:gd name="connsiteX27" fmla="*/ 0 w 4598567"/>
              <a:gd name="connsiteY27" fmla="*/ 2778212 h 4307306"/>
              <a:gd name="connsiteX28" fmla="*/ 0 w 4598567"/>
              <a:gd name="connsiteY28" fmla="*/ 2369018 h 4307306"/>
              <a:gd name="connsiteX29" fmla="*/ 0 w 4598567"/>
              <a:gd name="connsiteY29" fmla="*/ 1959824 h 4307306"/>
              <a:gd name="connsiteX30" fmla="*/ 0 w 4598567"/>
              <a:gd name="connsiteY30" fmla="*/ 1550630 h 4307306"/>
              <a:gd name="connsiteX31" fmla="*/ 0 w 4598567"/>
              <a:gd name="connsiteY31" fmla="*/ 1098363 h 4307306"/>
              <a:gd name="connsiteX32" fmla="*/ 0 w 4598567"/>
              <a:gd name="connsiteY32" fmla="*/ 689169 h 4307306"/>
              <a:gd name="connsiteX33" fmla="*/ 0 w 4598567"/>
              <a:gd name="connsiteY33" fmla="*/ 0 h 4307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598567" h="4307306" fill="none" extrusionOk="0">
                <a:moveTo>
                  <a:pt x="0" y="0"/>
                </a:moveTo>
                <a:cubicBezTo>
                  <a:pt x="272542" y="-53938"/>
                  <a:pt x="402079" y="63459"/>
                  <a:pt x="666792" y="0"/>
                </a:cubicBezTo>
                <a:cubicBezTo>
                  <a:pt x="931505" y="-63459"/>
                  <a:pt x="981644" y="47931"/>
                  <a:pt x="1149642" y="0"/>
                </a:cubicBezTo>
                <a:cubicBezTo>
                  <a:pt x="1317640" y="-47931"/>
                  <a:pt x="1418996" y="23729"/>
                  <a:pt x="1586506" y="0"/>
                </a:cubicBezTo>
                <a:cubicBezTo>
                  <a:pt x="1754016" y="-23729"/>
                  <a:pt x="1812371" y="50523"/>
                  <a:pt x="2023369" y="0"/>
                </a:cubicBezTo>
                <a:cubicBezTo>
                  <a:pt x="2234367" y="-50523"/>
                  <a:pt x="2456985" y="22673"/>
                  <a:pt x="2690162" y="0"/>
                </a:cubicBezTo>
                <a:cubicBezTo>
                  <a:pt x="2923339" y="-22673"/>
                  <a:pt x="3129399" y="53571"/>
                  <a:pt x="3356954" y="0"/>
                </a:cubicBezTo>
                <a:cubicBezTo>
                  <a:pt x="3584509" y="-53571"/>
                  <a:pt x="3689983" y="15536"/>
                  <a:pt x="3931775" y="0"/>
                </a:cubicBezTo>
                <a:cubicBezTo>
                  <a:pt x="4173567" y="-15536"/>
                  <a:pt x="4297684" y="19318"/>
                  <a:pt x="4598567" y="0"/>
                </a:cubicBezTo>
                <a:cubicBezTo>
                  <a:pt x="4665855" y="214304"/>
                  <a:pt x="4560427" y="371694"/>
                  <a:pt x="4598567" y="581486"/>
                </a:cubicBezTo>
                <a:cubicBezTo>
                  <a:pt x="4636707" y="791278"/>
                  <a:pt x="4590815" y="902076"/>
                  <a:pt x="4598567" y="1033753"/>
                </a:cubicBezTo>
                <a:cubicBezTo>
                  <a:pt x="4606319" y="1165430"/>
                  <a:pt x="4550414" y="1369882"/>
                  <a:pt x="4598567" y="1658313"/>
                </a:cubicBezTo>
                <a:cubicBezTo>
                  <a:pt x="4646720" y="1946744"/>
                  <a:pt x="4561707" y="2144495"/>
                  <a:pt x="4598567" y="2282872"/>
                </a:cubicBezTo>
                <a:cubicBezTo>
                  <a:pt x="4635427" y="2421249"/>
                  <a:pt x="4550858" y="2523438"/>
                  <a:pt x="4598567" y="2692066"/>
                </a:cubicBezTo>
                <a:cubicBezTo>
                  <a:pt x="4646276" y="2860694"/>
                  <a:pt x="4558739" y="3005234"/>
                  <a:pt x="4598567" y="3144333"/>
                </a:cubicBezTo>
                <a:cubicBezTo>
                  <a:pt x="4638395" y="3283432"/>
                  <a:pt x="4573145" y="3567257"/>
                  <a:pt x="4598567" y="3682747"/>
                </a:cubicBezTo>
                <a:cubicBezTo>
                  <a:pt x="4623989" y="3798237"/>
                  <a:pt x="4555720" y="4041848"/>
                  <a:pt x="4598567" y="4307306"/>
                </a:cubicBezTo>
                <a:cubicBezTo>
                  <a:pt x="4488370" y="4327472"/>
                  <a:pt x="4316163" y="4270486"/>
                  <a:pt x="4115717" y="4307306"/>
                </a:cubicBezTo>
                <a:cubicBezTo>
                  <a:pt x="3915271" y="4344126"/>
                  <a:pt x="3685902" y="4274882"/>
                  <a:pt x="3448925" y="4307306"/>
                </a:cubicBezTo>
                <a:cubicBezTo>
                  <a:pt x="3211948" y="4339730"/>
                  <a:pt x="2969537" y="4275016"/>
                  <a:pt x="2828119" y="4307306"/>
                </a:cubicBezTo>
                <a:cubicBezTo>
                  <a:pt x="2686701" y="4339596"/>
                  <a:pt x="2566948" y="4256829"/>
                  <a:pt x="2391255" y="4307306"/>
                </a:cubicBezTo>
                <a:cubicBezTo>
                  <a:pt x="2215562" y="4357783"/>
                  <a:pt x="2033636" y="4304135"/>
                  <a:pt x="1816434" y="4307306"/>
                </a:cubicBezTo>
                <a:cubicBezTo>
                  <a:pt x="1599232" y="4310477"/>
                  <a:pt x="1447086" y="4271919"/>
                  <a:pt x="1287599" y="4307306"/>
                </a:cubicBezTo>
                <a:cubicBezTo>
                  <a:pt x="1128112" y="4342693"/>
                  <a:pt x="937810" y="4306075"/>
                  <a:pt x="758764" y="4307306"/>
                </a:cubicBezTo>
                <a:cubicBezTo>
                  <a:pt x="579719" y="4308537"/>
                  <a:pt x="248932" y="4238399"/>
                  <a:pt x="0" y="4307306"/>
                </a:cubicBezTo>
                <a:cubicBezTo>
                  <a:pt x="-40006" y="4065026"/>
                  <a:pt x="35443" y="3976303"/>
                  <a:pt x="0" y="3768893"/>
                </a:cubicBezTo>
                <a:cubicBezTo>
                  <a:pt x="-35443" y="3561483"/>
                  <a:pt x="6977" y="3493957"/>
                  <a:pt x="0" y="3230480"/>
                </a:cubicBezTo>
                <a:cubicBezTo>
                  <a:pt x="-6977" y="2967003"/>
                  <a:pt x="6508" y="2909337"/>
                  <a:pt x="0" y="2778212"/>
                </a:cubicBezTo>
                <a:cubicBezTo>
                  <a:pt x="-6508" y="2647087"/>
                  <a:pt x="6142" y="2560894"/>
                  <a:pt x="0" y="2369018"/>
                </a:cubicBezTo>
                <a:cubicBezTo>
                  <a:pt x="-6142" y="2177142"/>
                  <a:pt x="875" y="2107083"/>
                  <a:pt x="0" y="1959824"/>
                </a:cubicBezTo>
                <a:cubicBezTo>
                  <a:pt x="-875" y="1812565"/>
                  <a:pt x="38131" y="1717358"/>
                  <a:pt x="0" y="1550630"/>
                </a:cubicBezTo>
                <a:cubicBezTo>
                  <a:pt x="-38131" y="1383902"/>
                  <a:pt x="51906" y="1253566"/>
                  <a:pt x="0" y="1098363"/>
                </a:cubicBezTo>
                <a:cubicBezTo>
                  <a:pt x="-51906" y="943160"/>
                  <a:pt x="4029" y="809358"/>
                  <a:pt x="0" y="689169"/>
                </a:cubicBezTo>
                <a:cubicBezTo>
                  <a:pt x="-4029" y="568980"/>
                  <a:pt x="41373" y="264487"/>
                  <a:pt x="0" y="0"/>
                </a:cubicBezTo>
                <a:close/>
              </a:path>
              <a:path w="4598567" h="4307306" stroke="0" extrusionOk="0">
                <a:moveTo>
                  <a:pt x="0" y="0"/>
                </a:moveTo>
                <a:cubicBezTo>
                  <a:pt x="295987" y="-63441"/>
                  <a:pt x="461694" y="67749"/>
                  <a:pt x="666792" y="0"/>
                </a:cubicBezTo>
                <a:cubicBezTo>
                  <a:pt x="871890" y="-67749"/>
                  <a:pt x="975142" y="24791"/>
                  <a:pt x="1103656" y="0"/>
                </a:cubicBezTo>
                <a:cubicBezTo>
                  <a:pt x="1232170" y="-24791"/>
                  <a:pt x="1549333" y="65560"/>
                  <a:pt x="1724463" y="0"/>
                </a:cubicBezTo>
                <a:cubicBezTo>
                  <a:pt x="1899593" y="-65560"/>
                  <a:pt x="2034582" y="3934"/>
                  <a:pt x="2161326" y="0"/>
                </a:cubicBezTo>
                <a:cubicBezTo>
                  <a:pt x="2288070" y="-3934"/>
                  <a:pt x="2501651" y="17324"/>
                  <a:pt x="2782133" y="0"/>
                </a:cubicBezTo>
                <a:cubicBezTo>
                  <a:pt x="3062615" y="-17324"/>
                  <a:pt x="3160227" y="49107"/>
                  <a:pt x="3448925" y="0"/>
                </a:cubicBezTo>
                <a:cubicBezTo>
                  <a:pt x="3737623" y="-49107"/>
                  <a:pt x="4041391" y="54493"/>
                  <a:pt x="4598567" y="0"/>
                </a:cubicBezTo>
                <a:cubicBezTo>
                  <a:pt x="4624725" y="222694"/>
                  <a:pt x="4541833" y="295022"/>
                  <a:pt x="4598567" y="581486"/>
                </a:cubicBezTo>
                <a:cubicBezTo>
                  <a:pt x="4655301" y="867950"/>
                  <a:pt x="4573226" y="947821"/>
                  <a:pt x="4598567" y="1162973"/>
                </a:cubicBezTo>
                <a:cubicBezTo>
                  <a:pt x="4623908" y="1378125"/>
                  <a:pt x="4529542" y="1616614"/>
                  <a:pt x="4598567" y="1787532"/>
                </a:cubicBezTo>
                <a:cubicBezTo>
                  <a:pt x="4667592" y="1958450"/>
                  <a:pt x="4591788" y="2112879"/>
                  <a:pt x="4598567" y="2196726"/>
                </a:cubicBezTo>
                <a:cubicBezTo>
                  <a:pt x="4605346" y="2280573"/>
                  <a:pt x="4549419" y="2557648"/>
                  <a:pt x="4598567" y="2735139"/>
                </a:cubicBezTo>
                <a:cubicBezTo>
                  <a:pt x="4647715" y="2912630"/>
                  <a:pt x="4554420" y="3024265"/>
                  <a:pt x="4598567" y="3230480"/>
                </a:cubicBezTo>
                <a:cubicBezTo>
                  <a:pt x="4642714" y="3436695"/>
                  <a:pt x="4589129" y="3582314"/>
                  <a:pt x="4598567" y="3682747"/>
                </a:cubicBezTo>
                <a:cubicBezTo>
                  <a:pt x="4608005" y="3783180"/>
                  <a:pt x="4543251" y="4107064"/>
                  <a:pt x="4598567" y="4307306"/>
                </a:cubicBezTo>
                <a:cubicBezTo>
                  <a:pt x="4292379" y="4347428"/>
                  <a:pt x="4133778" y="4296188"/>
                  <a:pt x="3977760" y="4307306"/>
                </a:cubicBezTo>
                <a:cubicBezTo>
                  <a:pt x="3821742" y="4318424"/>
                  <a:pt x="3553402" y="4290474"/>
                  <a:pt x="3402940" y="4307306"/>
                </a:cubicBezTo>
                <a:cubicBezTo>
                  <a:pt x="3252478" y="4324138"/>
                  <a:pt x="3074796" y="4286191"/>
                  <a:pt x="2966076" y="4307306"/>
                </a:cubicBezTo>
                <a:cubicBezTo>
                  <a:pt x="2857356" y="4328421"/>
                  <a:pt x="2441788" y="4266386"/>
                  <a:pt x="2299284" y="4307306"/>
                </a:cubicBezTo>
                <a:cubicBezTo>
                  <a:pt x="2156780" y="4348226"/>
                  <a:pt x="2035155" y="4274804"/>
                  <a:pt x="1816434" y="4307306"/>
                </a:cubicBezTo>
                <a:cubicBezTo>
                  <a:pt x="1597713" y="4339808"/>
                  <a:pt x="1486839" y="4262478"/>
                  <a:pt x="1379570" y="4307306"/>
                </a:cubicBezTo>
                <a:cubicBezTo>
                  <a:pt x="1272301" y="4352134"/>
                  <a:pt x="1008515" y="4299342"/>
                  <a:pt x="850735" y="4307306"/>
                </a:cubicBezTo>
                <a:cubicBezTo>
                  <a:pt x="692955" y="4315270"/>
                  <a:pt x="276321" y="4252670"/>
                  <a:pt x="0" y="4307306"/>
                </a:cubicBezTo>
                <a:cubicBezTo>
                  <a:pt x="-7857" y="4056949"/>
                  <a:pt x="19348" y="4006189"/>
                  <a:pt x="0" y="3768893"/>
                </a:cubicBezTo>
                <a:cubicBezTo>
                  <a:pt x="-19348" y="3531597"/>
                  <a:pt x="9072" y="3516003"/>
                  <a:pt x="0" y="3359699"/>
                </a:cubicBezTo>
                <a:cubicBezTo>
                  <a:pt x="-9072" y="3203395"/>
                  <a:pt x="16798" y="2877579"/>
                  <a:pt x="0" y="2735139"/>
                </a:cubicBezTo>
                <a:cubicBezTo>
                  <a:pt x="-16798" y="2592699"/>
                  <a:pt x="54425" y="2295393"/>
                  <a:pt x="0" y="2153653"/>
                </a:cubicBezTo>
                <a:cubicBezTo>
                  <a:pt x="-54425" y="2011913"/>
                  <a:pt x="27273" y="1869901"/>
                  <a:pt x="0" y="1658313"/>
                </a:cubicBezTo>
                <a:cubicBezTo>
                  <a:pt x="-27273" y="1446725"/>
                  <a:pt x="38464" y="1220541"/>
                  <a:pt x="0" y="1076827"/>
                </a:cubicBezTo>
                <a:cubicBezTo>
                  <a:pt x="-38464" y="933113"/>
                  <a:pt x="33111" y="857531"/>
                  <a:pt x="0" y="667632"/>
                </a:cubicBezTo>
                <a:cubicBezTo>
                  <a:pt x="-33111" y="477733"/>
                  <a:pt x="9421" y="224119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273678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228426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bug&#10;&#10;Description automatically generated">
            <a:extLst>
              <a:ext uri="{FF2B5EF4-FFF2-40B4-BE49-F238E27FC236}">
                <a16:creationId xmlns:a16="http://schemas.microsoft.com/office/drawing/2014/main" id="{5B83E0ED-D14A-1C7E-C7A5-06F94859C7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393" r="-1" b="-1"/>
          <a:stretch/>
        </p:blipFill>
        <p:spPr>
          <a:xfrm flipH="1">
            <a:off x="0" y="10"/>
            <a:ext cx="1218893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79B4B6-E2F3-9933-EA12-311458C10CCE}"/>
              </a:ext>
            </a:extLst>
          </p:cNvPr>
          <p:cNvSpPr txBox="1"/>
          <p:nvPr/>
        </p:nvSpPr>
        <p:spPr>
          <a:xfrm>
            <a:off x="1524000" y="1122363"/>
            <a:ext cx="9144000" cy="13670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8800" b="1" i="0" u="none" strike="noStrike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AIM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478B5-0D9D-84CA-948F-694819329DF7}"/>
              </a:ext>
            </a:extLst>
          </p:cNvPr>
          <p:cNvSpPr txBox="1"/>
          <p:nvPr/>
        </p:nvSpPr>
        <p:spPr>
          <a:xfrm>
            <a:off x="223283" y="4599432"/>
            <a:ext cx="11802139" cy="153619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R="0" lvl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1" i="0" u="none" strike="noStrike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Develop and Evaluate an effective insect audio classification using CNN</a:t>
            </a:r>
          </a:p>
        </p:txBody>
      </p:sp>
      <p:sp>
        <p:nvSpPr>
          <p:cNvPr id="7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FF0B831-4D4D-7E67-5ACC-49CD03CBC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784" y="120347"/>
            <a:ext cx="1837632" cy="65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23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pic>
        <p:nvPicPr>
          <p:cNvPr id="4" name="Picture 3" descr="A close up of a bug&#10;&#10;Description automatically generated">
            <a:extLst>
              <a:ext uri="{FF2B5EF4-FFF2-40B4-BE49-F238E27FC236}">
                <a16:creationId xmlns:a16="http://schemas.microsoft.com/office/drawing/2014/main" id="{5B83E0ED-D14A-1C7E-C7A5-06F94859C7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5413"/>
          <a:stretch/>
        </p:blipFill>
        <p:spPr>
          <a:xfrm flipH="1">
            <a:off x="20" y="-1"/>
            <a:ext cx="1219198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AEB743-EFAB-5637-6373-9FDC97B58C7D}"/>
              </a:ext>
            </a:extLst>
          </p:cNvPr>
          <p:cNvSpPr txBox="1"/>
          <p:nvPr/>
        </p:nvSpPr>
        <p:spPr>
          <a:xfrm>
            <a:off x="370001" y="561112"/>
            <a:ext cx="11496178" cy="6160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5715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F0302020204030204"/>
                <a:ea typeface="Calibri" panose="020F0502020204030204" pitchFamily="34" charset="0"/>
                <a:cs typeface="Calibri" panose="020F0502020204030204" pitchFamily="34" charset="0"/>
              </a:rPr>
              <a:t>OBJECTIVES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AFD01D-01ED-2A68-3DC3-465A5F3AD58B}"/>
              </a:ext>
            </a:extLst>
          </p:cNvPr>
          <p:cNvSpPr txBox="1"/>
          <p:nvPr/>
        </p:nvSpPr>
        <p:spPr>
          <a:xfrm>
            <a:off x="370001" y="3889781"/>
            <a:ext cx="11496178" cy="53601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5715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F0302020204030204"/>
                <a:ea typeface="Calibri" panose="020F0502020204030204" pitchFamily="34" charset="0"/>
                <a:cs typeface="Calibri" panose="020F0502020204030204" pitchFamily="34" charset="0"/>
              </a:rPr>
              <a:t>RESEARCH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B13715-C5AC-BD78-A5EC-169FBBC0F0CB}"/>
              </a:ext>
            </a:extLst>
          </p:cNvPr>
          <p:cNvCxnSpPr/>
          <p:nvPr/>
        </p:nvCxnSpPr>
        <p:spPr>
          <a:xfrm>
            <a:off x="2196662" y="1177159"/>
            <a:ext cx="7777655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E5DFD-8334-B1D9-1D59-9D0D92E08A91}"/>
              </a:ext>
            </a:extLst>
          </p:cNvPr>
          <p:cNvCxnSpPr/>
          <p:nvPr/>
        </p:nvCxnSpPr>
        <p:spPr>
          <a:xfrm>
            <a:off x="2196661" y="4487210"/>
            <a:ext cx="7777655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85" name="TextBox 1">
            <a:extLst>
              <a:ext uri="{FF2B5EF4-FFF2-40B4-BE49-F238E27FC236}">
                <a16:creationId xmlns:a16="http://schemas.microsoft.com/office/drawing/2014/main" id="{9F9A6611-83C6-AB28-7F70-CFF963D7BD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9242792"/>
              </p:ext>
            </p:extLst>
          </p:nvPr>
        </p:nvGraphicFramePr>
        <p:xfrm>
          <a:off x="347911" y="1359494"/>
          <a:ext cx="11496178" cy="2266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3" name="TextBox 4">
            <a:extLst>
              <a:ext uri="{FF2B5EF4-FFF2-40B4-BE49-F238E27FC236}">
                <a16:creationId xmlns:a16="http://schemas.microsoft.com/office/drawing/2014/main" id="{D884E9C5-8B4A-EB16-5C51-C9A14EE22929}"/>
              </a:ext>
            </a:extLst>
          </p:cNvPr>
          <p:cNvGraphicFramePr/>
          <p:nvPr/>
        </p:nvGraphicFramePr>
        <p:xfrm>
          <a:off x="359491" y="4512289"/>
          <a:ext cx="11506688" cy="1959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184C41B-EE04-BB2F-ED17-DE7771B081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784" y="120347"/>
            <a:ext cx="1837632" cy="65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14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5" grpId="0">
        <p:bldAsOne/>
      </p:bldGraphic>
      <p:bldGraphic spid="1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pic>
        <p:nvPicPr>
          <p:cNvPr id="4" name="Picture 3" descr="A close up of a bug&#10;&#10;Description automatically generated">
            <a:extLst>
              <a:ext uri="{FF2B5EF4-FFF2-40B4-BE49-F238E27FC236}">
                <a16:creationId xmlns:a16="http://schemas.microsoft.com/office/drawing/2014/main" id="{5B83E0ED-D14A-1C7E-C7A5-06F94859C7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5413"/>
          <a:stretch/>
        </p:blipFill>
        <p:spPr>
          <a:xfrm flipH="1">
            <a:off x="0" y="18008"/>
            <a:ext cx="1219198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AEB743-EFAB-5637-6373-9FDC97B58C7D}"/>
              </a:ext>
            </a:extLst>
          </p:cNvPr>
          <p:cNvSpPr txBox="1"/>
          <p:nvPr/>
        </p:nvSpPr>
        <p:spPr>
          <a:xfrm>
            <a:off x="370001" y="561112"/>
            <a:ext cx="11496178" cy="6160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5715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white"/>
                </a:solidFill>
                <a:latin typeface="Aptos Display" panose="020F0302020204030204"/>
                <a:ea typeface="Calibri" panose="020F0502020204030204" pitchFamily="34" charset="0"/>
                <a:cs typeface="Calibri" panose="020F0502020204030204" pitchFamily="34" charset="0"/>
              </a:rPr>
              <a:t>LITERATURE REVIEW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F030202020403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B13715-C5AC-BD78-A5EC-169FBBC0F0CB}"/>
              </a:ext>
            </a:extLst>
          </p:cNvPr>
          <p:cNvCxnSpPr/>
          <p:nvPr/>
        </p:nvCxnSpPr>
        <p:spPr>
          <a:xfrm>
            <a:off x="2207172" y="1019503"/>
            <a:ext cx="7777655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7E70A804-6D51-99D4-304E-64B97B1867DC}"/>
              </a:ext>
            </a:extLst>
          </p:cNvPr>
          <p:cNvSpPr/>
          <p:nvPr/>
        </p:nvSpPr>
        <p:spPr>
          <a:xfrm>
            <a:off x="1087955" y="3813078"/>
            <a:ext cx="2103302" cy="592100"/>
          </a:xfrm>
          <a:prstGeom prst="chevron">
            <a:avLst/>
          </a:prstGeom>
          <a:solidFill>
            <a:srgbClr val="12ABDB">
              <a:lumMod val="40000"/>
              <a:lumOff val="60000"/>
            </a:srgbClr>
          </a:solidFill>
          <a:ln w="3175" cap="flat" cmpd="sng" algn="ctr">
            <a:solidFill>
              <a:srgbClr val="12ABDB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9pPr>
          </a:lstStyle>
          <a:p>
            <a:pPr algn="ctr"/>
            <a:r>
              <a:rPr lang="de-AT" sz="1600" b="1" dirty="0">
                <a:solidFill>
                  <a:sysClr val="windowText" lastClr="000000"/>
                </a:solidFill>
                <a:latin typeface="+mj-lt"/>
              </a:rPr>
              <a:t>Till 2019</a:t>
            </a:r>
          </a:p>
        </p:txBody>
      </p:sp>
      <p:sp>
        <p:nvSpPr>
          <p:cNvPr id="58" name="Arrow: Chevron 57">
            <a:extLst>
              <a:ext uri="{FF2B5EF4-FFF2-40B4-BE49-F238E27FC236}">
                <a16:creationId xmlns:a16="http://schemas.microsoft.com/office/drawing/2014/main" id="{2EC8AC9C-5E07-5D3D-2AB4-42A4C4EF6DDD}"/>
              </a:ext>
            </a:extLst>
          </p:cNvPr>
          <p:cNvSpPr/>
          <p:nvPr/>
        </p:nvSpPr>
        <p:spPr>
          <a:xfrm>
            <a:off x="3119843" y="3813177"/>
            <a:ext cx="2103302" cy="592100"/>
          </a:xfrm>
          <a:prstGeom prst="chevron">
            <a:avLst/>
          </a:prstGeom>
          <a:solidFill>
            <a:srgbClr val="12ABDB"/>
          </a:solidFill>
          <a:ln w="3175" cap="flat" cmpd="sng" algn="ctr">
            <a:solidFill>
              <a:srgbClr val="12ABDB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9pPr>
          </a:lstStyle>
          <a:p>
            <a:pPr algn="ctr"/>
            <a:r>
              <a:rPr lang="de-AT" sz="1600" b="1" dirty="0">
                <a:solidFill>
                  <a:sysClr val="windowText" lastClr="000000"/>
                </a:solidFill>
                <a:latin typeface="+mj-lt"/>
              </a:rPr>
              <a:t>2020</a:t>
            </a:r>
          </a:p>
        </p:txBody>
      </p:sp>
      <p:sp>
        <p:nvSpPr>
          <p:cNvPr id="59" name="Arrow: Chevron 58">
            <a:extLst>
              <a:ext uri="{FF2B5EF4-FFF2-40B4-BE49-F238E27FC236}">
                <a16:creationId xmlns:a16="http://schemas.microsoft.com/office/drawing/2014/main" id="{A6CEBB27-BC50-C817-F093-D43D57E29E4F}"/>
              </a:ext>
            </a:extLst>
          </p:cNvPr>
          <p:cNvSpPr/>
          <p:nvPr/>
        </p:nvSpPr>
        <p:spPr>
          <a:xfrm>
            <a:off x="5161256" y="3814342"/>
            <a:ext cx="2103302" cy="592100"/>
          </a:xfrm>
          <a:prstGeom prst="chevron">
            <a:avLst/>
          </a:prstGeom>
          <a:solidFill>
            <a:srgbClr val="12ABDB"/>
          </a:solidFill>
          <a:ln w="3175" cap="flat" cmpd="sng" algn="ctr">
            <a:solidFill>
              <a:srgbClr val="12ABDB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9pPr>
          </a:lstStyle>
          <a:p>
            <a:pPr algn="ctr"/>
            <a:r>
              <a:rPr lang="de-AT" sz="1600" b="1" dirty="0">
                <a:solidFill>
                  <a:sysClr val="windowText" lastClr="000000"/>
                </a:solidFill>
                <a:latin typeface="+mj-lt"/>
              </a:rPr>
              <a:t>2021</a:t>
            </a:r>
          </a:p>
        </p:txBody>
      </p:sp>
      <p:sp>
        <p:nvSpPr>
          <p:cNvPr id="60" name="Arrow: Chevron 59">
            <a:extLst>
              <a:ext uri="{FF2B5EF4-FFF2-40B4-BE49-F238E27FC236}">
                <a16:creationId xmlns:a16="http://schemas.microsoft.com/office/drawing/2014/main" id="{916528C9-DA6D-85DF-6DC1-DCCE8539F843}"/>
              </a:ext>
            </a:extLst>
          </p:cNvPr>
          <p:cNvSpPr/>
          <p:nvPr/>
        </p:nvSpPr>
        <p:spPr>
          <a:xfrm>
            <a:off x="7193144" y="3809895"/>
            <a:ext cx="2103302" cy="592100"/>
          </a:xfrm>
          <a:prstGeom prst="chevron">
            <a:avLst/>
          </a:prstGeom>
          <a:solidFill>
            <a:srgbClr val="12ABDB"/>
          </a:solidFill>
          <a:ln w="3175" cap="flat" cmpd="sng" algn="ctr">
            <a:solidFill>
              <a:srgbClr val="12ABDB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9pPr>
          </a:lstStyle>
          <a:p>
            <a:pPr algn="ctr"/>
            <a:r>
              <a:rPr lang="de-AT" sz="1600" b="1" dirty="0">
                <a:solidFill>
                  <a:sysClr val="windowText" lastClr="000000"/>
                </a:solidFill>
                <a:latin typeface="+mj-lt"/>
              </a:rPr>
              <a:t>2022</a:t>
            </a:r>
          </a:p>
        </p:txBody>
      </p:sp>
      <p:sp>
        <p:nvSpPr>
          <p:cNvPr id="61" name="Arrow: Chevron 60">
            <a:extLst>
              <a:ext uri="{FF2B5EF4-FFF2-40B4-BE49-F238E27FC236}">
                <a16:creationId xmlns:a16="http://schemas.microsoft.com/office/drawing/2014/main" id="{3EC0B150-BEEA-584B-9101-02B5E52E282D}"/>
              </a:ext>
            </a:extLst>
          </p:cNvPr>
          <p:cNvSpPr/>
          <p:nvPr/>
        </p:nvSpPr>
        <p:spPr>
          <a:xfrm>
            <a:off x="9225031" y="3809895"/>
            <a:ext cx="2103302" cy="592100"/>
          </a:xfrm>
          <a:prstGeom prst="chevron">
            <a:avLst/>
          </a:prstGeom>
          <a:solidFill>
            <a:srgbClr val="0070AD"/>
          </a:solidFill>
          <a:ln w="3175" cap="flat" cmpd="sng" algn="ctr">
            <a:solidFill>
              <a:srgbClr val="0070AD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Ubuntu"/>
              </a:defRPr>
            </a:lvl9pPr>
          </a:lstStyle>
          <a:p>
            <a:pPr algn="ctr"/>
            <a:r>
              <a:rPr lang="de-AT" sz="1600" b="1" dirty="0">
                <a:solidFill>
                  <a:sysClr val="windowText" lastClr="000000"/>
                </a:solidFill>
                <a:latin typeface="+mj-lt"/>
              </a:rPr>
              <a:t>2023+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439FC64-C9A8-33C4-BC18-AA6568EFE81C}"/>
              </a:ext>
            </a:extLst>
          </p:cNvPr>
          <p:cNvCxnSpPr/>
          <p:nvPr/>
        </p:nvCxnSpPr>
        <p:spPr>
          <a:xfrm flipV="1">
            <a:off x="2113727" y="3180829"/>
            <a:ext cx="0" cy="629066"/>
          </a:xfrm>
          <a:prstGeom prst="line">
            <a:avLst/>
          </a:prstGeom>
          <a:ln>
            <a:solidFill>
              <a:srgbClr val="9AE1F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5C42508-636E-4F78-BF31-0CC841377DDA}"/>
              </a:ext>
            </a:extLst>
          </p:cNvPr>
          <p:cNvCxnSpPr/>
          <p:nvPr/>
        </p:nvCxnSpPr>
        <p:spPr>
          <a:xfrm flipV="1">
            <a:off x="4086045" y="4401995"/>
            <a:ext cx="0" cy="629066"/>
          </a:xfrm>
          <a:prstGeom prst="line">
            <a:avLst/>
          </a:prstGeom>
          <a:ln>
            <a:solidFill>
              <a:srgbClr val="12AB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25E3B5B-321F-2C53-1AC9-30A6A2912C4B}"/>
              </a:ext>
            </a:extLst>
          </p:cNvPr>
          <p:cNvCxnSpPr/>
          <p:nvPr/>
        </p:nvCxnSpPr>
        <p:spPr>
          <a:xfrm flipV="1">
            <a:off x="6095990" y="3180829"/>
            <a:ext cx="0" cy="629066"/>
          </a:xfrm>
          <a:prstGeom prst="line">
            <a:avLst/>
          </a:prstGeom>
          <a:ln>
            <a:solidFill>
              <a:srgbClr val="12AB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06E1026-8C5D-0137-C67D-45301C3C3562}"/>
              </a:ext>
            </a:extLst>
          </p:cNvPr>
          <p:cNvCxnSpPr/>
          <p:nvPr/>
        </p:nvCxnSpPr>
        <p:spPr>
          <a:xfrm flipV="1">
            <a:off x="8244795" y="4401995"/>
            <a:ext cx="0" cy="629066"/>
          </a:xfrm>
          <a:prstGeom prst="line">
            <a:avLst/>
          </a:prstGeom>
          <a:ln>
            <a:solidFill>
              <a:srgbClr val="12AB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48DB37E-03A9-21B4-EB66-1A86659B1DAA}"/>
              </a:ext>
            </a:extLst>
          </p:cNvPr>
          <p:cNvCxnSpPr/>
          <p:nvPr/>
        </p:nvCxnSpPr>
        <p:spPr>
          <a:xfrm flipV="1">
            <a:off x="10182863" y="3180829"/>
            <a:ext cx="0" cy="629066"/>
          </a:xfrm>
          <a:prstGeom prst="line">
            <a:avLst/>
          </a:prstGeom>
          <a:ln>
            <a:solidFill>
              <a:srgbClr val="0070A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B2EAD42-056C-F2F3-964C-C21472D8BF90}"/>
              </a:ext>
            </a:extLst>
          </p:cNvPr>
          <p:cNvSpPr txBox="1"/>
          <p:nvPr/>
        </p:nvSpPr>
        <p:spPr>
          <a:xfrm>
            <a:off x="8209717" y="1213175"/>
            <a:ext cx="36564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/>
              <a:t>Learnable Frontend :</a:t>
            </a:r>
            <a:r>
              <a:rPr lang="en-IN" sz="1600" dirty="0"/>
              <a:t> (Anderson et al., 2023; Branding et al., 2023; </a:t>
            </a:r>
            <a:r>
              <a:rPr lang="en-IN" sz="1600" dirty="0" err="1"/>
              <a:t>Faiß</a:t>
            </a:r>
            <a:r>
              <a:rPr lang="en-IN" sz="1600" dirty="0"/>
              <a:t> &amp; Stowell, 2023; Ribeiro et al., 2023)</a:t>
            </a:r>
          </a:p>
          <a:p>
            <a:r>
              <a:rPr lang="en-IN" sz="1600" b="1" u="sng" dirty="0"/>
              <a:t>Mel Frontend :</a:t>
            </a:r>
            <a:r>
              <a:rPr lang="en-IN" sz="1600" dirty="0"/>
              <a:t> (Bilal et al., 2023; </a:t>
            </a:r>
            <a:r>
              <a:rPr lang="en-IN" sz="1600" dirty="0" err="1"/>
              <a:t>Lemm</a:t>
            </a:r>
            <a:r>
              <a:rPr lang="en-IN" sz="1600" dirty="0"/>
              <a:t>, 2024; </a:t>
            </a:r>
            <a:r>
              <a:rPr lang="en-IN" sz="1600" dirty="0" err="1"/>
              <a:t>Lostanlen</a:t>
            </a:r>
            <a:r>
              <a:rPr lang="en-IN" sz="1600" dirty="0"/>
              <a:t> et al., 2023; Yin et al., 2023; Zhang et al., 2023)</a:t>
            </a:r>
          </a:p>
          <a:p>
            <a:r>
              <a:rPr lang="en-IN" sz="1600" b="1" u="sng" dirty="0"/>
              <a:t>Data Augmentation : </a:t>
            </a:r>
            <a:r>
              <a:rPr lang="en-IN" sz="1600" dirty="0"/>
              <a:t>(Chu et al., 2023)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3F8492-A192-B011-3DA0-21DBD005F6C4}"/>
              </a:ext>
            </a:extLst>
          </p:cNvPr>
          <p:cNvSpPr txBox="1"/>
          <p:nvPr/>
        </p:nvSpPr>
        <p:spPr>
          <a:xfrm>
            <a:off x="6895672" y="5029348"/>
            <a:ext cx="352740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/>
              <a:t>Learnable Frontend: </a:t>
            </a:r>
            <a:r>
              <a:rPr lang="en-IN" sz="1600" dirty="0"/>
              <a:t>(Anderson &amp; Harte, 2022; Schlüter &amp; </a:t>
            </a:r>
            <a:r>
              <a:rPr lang="en-IN" sz="1600" dirty="0" err="1"/>
              <a:t>Gutenbrunner</a:t>
            </a:r>
            <a:r>
              <a:rPr lang="en-IN" sz="1600" dirty="0"/>
              <a:t> , 2022)</a:t>
            </a:r>
          </a:p>
          <a:p>
            <a:r>
              <a:rPr lang="en-IN" sz="1600" b="1" u="sng" dirty="0"/>
              <a:t>Mel Frontend</a:t>
            </a:r>
            <a:r>
              <a:rPr lang="en-IN" sz="1600" dirty="0"/>
              <a:t>: (Cicada et al., 2022; Li et al., 2022)</a:t>
            </a:r>
          </a:p>
          <a:p>
            <a:r>
              <a:rPr lang="en-IN" sz="1600" b="1" u="sng" dirty="0"/>
              <a:t>Review</a:t>
            </a:r>
            <a:r>
              <a:rPr lang="en-IN" sz="1600" b="1" dirty="0"/>
              <a:t>:</a:t>
            </a:r>
            <a:r>
              <a:rPr lang="en-IN" sz="1600" dirty="0"/>
              <a:t> (Stowell, 2022)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83516-9F1E-2470-1DC3-E27C605B26C5}"/>
              </a:ext>
            </a:extLst>
          </p:cNvPr>
          <p:cNvSpPr txBox="1"/>
          <p:nvPr/>
        </p:nvSpPr>
        <p:spPr>
          <a:xfrm>
            <a:off x="4991851" y="1846569"/>
            <a:ext cx="296391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u="sng" dirty="0"/>
              <a:t>Learnable Frontend</a:t>
            </a:r>
            <a:r>
              <a:rPr lang="da-DK" sz="1600" u="sng" dirty="0"/>
              <a:t>:</a:t>
            </a:r>
            <a:r>
              <a:rPr lang="da-DK" sz="1600" dirty="0"/>
              <a:t> (Yadav, 2021; Zeghidour et al., 2021)</a:t>
            </a:r>
          </a:p>
          <a:p>
            <a:r>
              <a:rPr lang="da-DK" sz="1600" b="1" u="sng" dirty="0"/>
              <a:t>Mel Frontend</a:t>
            </a:r>
            <a:r>
              <a:rPr lang="da-DK" sz="1600" dirty="0"/>
              <a:t>: (Siddhartha Varma et al., 2021)</a:t>
            </a:r>
          </a:p>
          <a:p>
            <a:r>
              <a:rPr lang="da-DK" sz="1600" b="1" u="sng" dirty="0"/>
              <a:t>Review:</a:t>
            </a:r>
            <a:r>
              <a:rPr lang="da-DK" sz="1600" dirty="0"/>
              <a:t> (Heller et al., 2021)</a:t>
            </a:r>
          </a:p>
          <a:p>
            <a:endParaRPr lang="en-IN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B9E6FB-3F02-0C38-5BAF-6E01F25DB6D2}"/>
              </a:ext>
            </a:extLst>
          </p:cNvPr>
          <p:cNvSpPr txBox="1"/>
          <p:nvPr/>
        </p:nvSpPr>
        <p:spPr>
          <a:xfrm>
            <a:off x="2929329" y="5035750"/>
            <a:ext cx="28841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u="sng" dirty="0"/>
              <a:t>Mel Frontend: </a:t>
            </a:r>
            <a:r>
              <a:rPr lang="da-DK" sz="1600" dirty="0"/>
              <a:t>(Mushtaq &amp; Su, 2020; Xiang et al., 2020)</a:t>
            </a:r>
          </a:p>
          <a:p>
            <a:r>
              <a:rPr lang="da-DK" sz="1600" b="1" u="sng" dirty="0"/>
              <a:t>Augmentation: </a:t>
            </a:r>
            <a:r>
              <a:rPr lang="da-DK" sz="1600" dirty="0"/>
              <a:t>(Freer et al., 2020; Zhu et al., 2020)</a:t>
            </a:r>
          </a:p>
          <a:p>
            <a:r>
              <a:rPr lang="da-DK" sz="1600" b="1" u="sng" dirty="0"/>
              <a:t>Review:</a:t>
            </a:r>
            <a:r>
              <a:rPr lang="da-DK" sz="1600" dirty="0"/>
              <a:t> (Song et al., 2020; Wagner, 2020)</a:t>
            </a:r>
          </a:p>
          <a:p>
            <a:endParaRPr lang="en-IN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537CA6-0952-9360-6381-A7A8F72A1855}"/>
              </a:ext>
            </a:extLst>
          </p:cNvPr>
          <p:cNvSpPr txBox="1"/>
          <p:nvPr/>
        </p:nvSpPr>
        <p:spPr>
          <a:xfrm>
            <a:off x="563474" y="1094127"/>
            <a:ext cx="44353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u="sng" dirty="0"/>
              <a:t>Learnable Frontend</a:t>
            </a:r>
            <a:r>
              <a:rPr lang="da-DK" sz="1600" dirty="0"/>
              <a:t>: (Koops et al., 2015; Ravanelli &amp; Bengio, 2019; Sainath et al., 2015)</a:t>
            </a:r>
          </a:p>
          <a:p>
            <a:r>
              <a:rPr lang="da-DK" sz="1600" b="1" u="sng" dirty="0"/>
              <a:t>Mel Frontend</a:t>
            </a:r>
            <a:r>
              <a:rPr lang="da-DK" sz="1600" dirty="0"/>
              <a:t>: (Chi et al., 2019; He et al., 2016; Noda et al., 2019; Xu et al., 2019)</a:t>
            </a:r>
          </a:p>
          <a:p>
            <a:r>
              <a:rPr lang="da-DK" sz="1600" b="1" u="sng" dirty="0"/>
              <a:t>Augmentation</a:t>
            </a:r>
            <a:r>
              <a:rPr lang="da-DK" sz="1600" dirty="0"/>
              <a:t>: (Park et al., 2019)</a:t>
            </a:r>
          </a:p>
          <a:p>
            <a:r>
              <a:rPr lang="da-DK" sz="1600" b="1" u="sng" dirty="0"/>
              <a:t>Review:</a:t>
            </a:r>
            <a:r>
              <a:rPr lang="da-DK" sz="1600" dirty="0"/>
              <a:t> (Howard et al., 2017; Huang et al., 2017; Mesaros et al., 2016; Montgomery et al., 2019; Riede, 2018; Seki et al., 2017; Szegedy et al., 2014; Tan et al., 2018)</a:t>
            </a:r>
          </a:p>
          <a:p>
            <a:endParaRPr lang="en-IN" sz="1600" dirty="0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6C094DB-50EE-98A8-00E4-FAF335204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784" y="120347"/>
            <a:ext cx="1837632" cy="65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35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1" grpId="0" animBg="1"/>
      <p:bldP spid="2" grpId="0"/>
      <p:bldP spid="3" grpId="0"/>
      <p:bldP spid="5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pic>
        <p:nvPicPr>
          <p:cNvPr id="4" name="Picture 3" descr="A close up of a bug&#10;&#10;Description automatically generated">
            <a:extLst>
              <a:ext uri="{FF2B5EF4-FFF2-40B4-BE49-F238E27FC236}">
                <a16:creationId xmlns:a16="http://schemas.microsoft.com/office/drawing/2014/main" id="{5B83E0ED-D14A-1C7E-C7A5-06F94859C7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5413"/>
          <a:stretch/>
        </p:blipFill>
        <p:spPr>
          <a:xfrm flipH="1">
            <a:off x="20" y="-1"/>
            <a:ext cx="1219198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AEB743-EFAB-5637-6373-9FDC97B58C7D}"/>
              </a:ext>
            </a:extLst>
          </p:cNvPr>
          <p:cNvSpPr txBox="1"/>
          <p:nvPr/>
        </p:nvSpPr>
        <p:spPr>
          <a:xfrm>
            <a:off x="370001" y="561112"/>
            <a:ext cx="11496178" cy="6160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5715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F0302020204030204"/>
                <a:ea typeface="Calibri" panose="020F0502020204030204" pitchFamily="34" charset="0"/>
                <a:cs typeface="Calibri" panose="020F0502020204030204" pitchFamily="34" charset="0"/>
              </a:rPr>
              <a:t>METHODOLOGY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B13715-C5AC-BD78-A5EC-169FBBC0F0CB}"/>
              </a:ext>
            </a:extLst>
          </p:cNvPr>
          <p:cNvCxnSpPr/>
          <p:nvPr/>
        </p:nvCxnSpPr>
        <p:spPr>
          <a:xfrm>
            <a:off x="2207172" y="1019503"/>
            <a:ext cx="7777655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E9CB83B-9D9F-2654-60AF-D93C721098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17" t="-2669" r="-2183"/>
          <a:stretch/>
        </p:blipFill>
        <p:spPr bwMode="auto">
          <a:xfrm>
            <a:off x="2087593" y="1343240"/>
            <a:ext cx="8264105" cy="495715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29771B0-0374-D213-2EA1-6964EB3D6D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784" y="120347"/>
            <a:ext cx="1837632" cy="6516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CCA118-AF0E-4AD5-1755-7AB9A2791535}"/>
              </a:ext>
            </a:extLst>
          </p:cNvPr>
          <p:cNvSpPr txBox="1"/>
          <p:nvPr/>
        </p:nvSpPr>
        <p:spPr>
          <a:xfrm>
            <a:off x="5570483" y="4815823"/>
            <a:ext cx="1481959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EfficientNet-V2</a:t>
            </a:r>
            <a:endParaRPr lang="en-IN" sz="1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84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pic>
        <p:nvPicPr>
          <p:cNvPr id="4" name="Picture 3" descr="A close up of a bug&#10;&#10;Description automatically generated">
            <a:extLst>
              <a:ext uri="{FF2B5EF4-FFF2-40B4-BE49-F238E27FC236}">
                <a16:creationId xmlns:a16="http://schemas.microsoft.com/office/drawing/2014/main" id="{5B83E0ED-D14A-1C7E-C7A5-06F94859C7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5413"/>
          <a:stretch/>
        </p:blipFill>
        <p:spPr>
          <a:xfrm flipH="1">
            <a:off x="20" y="-1"/>
            <a:ext cx="1219198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AEB743-EFAB-5637-6373-9FDC97B58C7D}"/>
              </a:ext>
            </a:extLst>
          </p:cNvPr>
          <p:cNvSpPr txBox="1"/>
          <p:nvPr/>
        </p:nvSpPr>
        <p:spPr>
          <a:xfrm>
            <a:off x="370001" y="561112"/>
            <a:ext cx="11496178" cy="6160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5715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F030202020403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594234-43DD-261B-FA84-94707FA990AF}"/>
              </a:ext>
            </a:extLst>
          </p:cNvPr>
          <p:cNvSpPr txBox="1"/>
          <p:nvPr/>
        </p:nvSpPr>
        <p:spPr>
          <a:xfrm>
            <a:off x="370001" y="561112"/>
            <a:ext cx="11496178" cy="6160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white"/>
                </a:solidFill>
                <a:latin typeface="Aptos"/>
              </a:rPr>
              <a:t>DATA COLLECTION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  <a:p>
            <a:pPr marL="57150" algn="ctr">
              <a:lnSpc>
                <a:spcPct val="90000"/>
              </a:lnSpc>
              <a:spcAft>
                <a:spcPts val="600"/>
              </a:spcAft>
            </a:pPr>
            <a:endParaRPr lang="en-US" sz="2400" b="1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09314F-0066-D0E0-BDC4-608AD6566213}"/>
              </a:ext>
            </a:extLst>
          </p:cNvPr>
          <p:cNvCxnSpPr/>
          <p:nvPr/>
        </p:nvCxnSpPr>
        <p:spPr>
          <a:xfrm>
            <a:off x="2207172" y="1019503"/>
            <a:ext cx="7777655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A graph of a number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0ED4EEB-9124-3275-E58A-C536EAF7B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33" y="1866301"/>
            <a:ext cx="4453915" cy="3189175"/>
          </a:xfrm>
          <a:prstGeom prst="rect">
            <a:avLst/>
          </a:prstGeom>
        </p:spPr>
      </p:pic>
      <p:graphicFrame>
        <p:nvGraphicFramePr>
          <p:cNvPr id="85" name="TextBox 5">
            <a:extLst>
              <a:ext uri="{FF2B5EF4-FFF2-40B4-BE49-F238E27FC236}">
                <a16:creationId xmlns:a16="http://schemas.microsoft.com/office/drawing/2014/main" id="{7BD2CBB3-04E0-3C55-B3A2-6B3B6F9623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525345"/>
              </p:ext>
            </p:extLst>
          </p:nvPr>
        </p:nvGraphicFramePr>
        <p:xfrm>
          <a:off x="370001" y="1387365"/>
          <a:ext cx="7026056" cy="4603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C1A8A1C-0DF4-CFCD-8BE8-D9640A9C2DFC}"/>
              </a:ext>
            </a:extLst>
          </p:cNvPr>
          <p:cNvSpPr txBox="1"/>
          <p:nvPr/>
        </p:nvSpPr>
        <p:spPr>
          <a:xfrm>
            <a:off x="7620000" y="5265683"/>
            <a:ext cx="4088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Dataset distribution for train, validation and test</a:t>
            </a:r>
            <a:endParaRPr lang="en-IN" sz="1600" u="sng" dirty="0"/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419EFEB-8798-975E-04CC-B03EDE1979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784" y="120347"/>
            <a:ext cx="1837632" cy="65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66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bug&#10;&#10;Description automatically generated">
            <a:extLst>
              <a:ext uri="{FF2B5EF4-FFF2-40B4-BE49-F238E27FC236}">
                <a16:creationId xmlns:a16="http://schemas.microsoft.com/office/drawing/2014/main" id="{5B83E0ED-D14A-1C7E-C7A5-06F94859C7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5413"/>
          <a:stretch/>
        </p:blipFill>
        <p:spPr>
          <a:xfrm flipH="1">
            <a:off x="20" y="-1"/>
            <a:ext cx="1219198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AEB743-EFAB-5637-6373-9FDC97B58C7D}"/>
              </a:ext>
            </a:extLst>
          </p:cNvPr>
          <p:cNvSpPr txBox="1"/>
          <p:nvPr/>
        </p:nvSpPr>
        <p:spPr>
          <a:xfrm>
            <a:off x="370001" y="561112"/>
            <a:ext cx="11496178" cy="6160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ALGORITHM &amp; TECHNIQUE</a:t>
            </a:r>
          </a:p>
          <a:p>
            <a:pPr marL="57150" algn="ctr">
              <a:lnSpc>
                <a:spcPct val="90000"/>
              </a:lnSpc>
              <a:spcAft>
                <a:spcPts val="600"/>
              </a:spcAft>
            </a:pPr>
            <a:endParaRPr lang="en-US" sz="2400" b="1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B13715-C5AC-BD78-A5EC-169FBBC0F0CB}"/>
              </a:ext>
            </a:extLst>
          </p:cNvPr>
          <p:cNvCxnSpPr/>
          <p:nvPr/>
        </p:nvCxnSpPr>
        <p:spPr>
          <a:xfrm>
            <a:off x="2207172" y="1019503"/>
            <a:ext cx="7777655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8A2E50D-8A3C-47A0-E4DF-AA3277F2C4B9}"/>
              </a:ext>
            </a:extLst>
          </p:cNvPr>
          <p:cNvSpPr/>
          <p:nvPr/>
        </p:nvSpPr>
        <p:spPr>
          <a:xfrm>
            <a:off x="905774" y="1742536"/>
            <a:ext cx="3079630" cy="4623758"/>
          </a:xfrm>
          <a:prstGeom prst="roundRect">
            <a:avLst/>
          </a:prstGeom>
          <a:solidFill>
            <a:srgbClr val="12ABDB"/>
          </a:solidFill>
          <a:ln>
            <a:solidFill>
              <a:srgbClr val="12AB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D2037A4-ABDC-16B4-A546-E98A7B5503B6}"/>
              </a:ext>
            </a:extLst>
          </p:cNvPr>
          <p:cNvSpPr/>
          <p:nvPr/>
        </p:nvSpPr>
        <p:spPr>
          <a:xfrm>
            <a:off x="4556184" y="1742536"/>
            <a:ext cx="3079630" cy="4623758"/>
          </a:xfrm>
          <a:prstGeom prst="roundRect">
            <a:avLst/>
          </a:prstGeom>
          <a:solidFill>
            <a:srgbClr val="0070AD"/>
          </a:solidFill>
          <a:ln>
            <a:solidFill>
              <a:srgbClr val="0070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A178B6-6E30-7D70-30DE-713A21BD7DE0}"/>
              </a:ext>
            </a:extLst>
          </p:cNvPr>
          <p:cNvSpPr/>
          <p:nvPr/>
        </p:nvSpPr>
        <p:spPr>
          <a:xfrm>
            <a:off x="8230935" y="1742536"/>
            <a:ext cx="3079630" cy="4623758"/>
          </a:xfrm>
          <a:prstGeom prst="roundRect">
            <a:avLst/>
          </a:prstGeom>
          <a:solidFill>
            <a:srgbClr val="156082"/>
          </a:solidFill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73B61D-1D23-B7D4-CBDC-9B6B37913CD2}"/>
              </a:ext>
            </a:extLst>
          </p:cNvPr>
          <p:cNvSpPr txBox="1"/>
          <p:nvPr/>
        </p:nvSpPr>
        <p:spPr>
          <a:xfrm>
            <a:off x="1145628" y="2238703"/>
            <a:ext cx="259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Processing</a:t>
            </a:r>
            <a:endParaRPr lang="en-IN" b="1" dirty="0"/>
          </a:p>
          <a:p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750E7-96CE-20D0-65BB-7D0C5E510B4C}"/>
              </a:ext>
            </a:extLst>
          </p:cNvPr>
          <p:cNvSpPr txBox="1"/>
          <p:nvPr/>
        </p:nvSpPr>
        <p:spPr>
          <a:xfrm>
            <a:off x="4797971" y="2238703"/>
            <a:ext cx="259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Feature Extraction</a:t>
            </a:r>
            <a:endParaRPr lang="en-IN" b="1" dirty="0"/>
          </a:p>
          <a:p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4CED8-8860-FEBB-C033-1D675ECA3FCB}"/>
              </a:ext>
            </a:extLst>
          </p:cNvPr>
          <p:cNvSpPr txBox="1"/>
          <p:nvPr/>
        </p:nvSpPr>
        <p:spPr>
          <a:xfrm>
            <a:off x="8448381" y="2100203"/>
            <a:ext cx="2596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Model Building and Evaluation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  <a:p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7B94E0B-C7ED-3FC9-3034-D2AFFB4D4669}"/>
              </a:ext>
            </a:extLst>
          </p:cNvPr>
          <p:cNvSpPr/>
          <p:nvPr/>
        </p:nvSpPr>
        <p:spPr>
          <a:xfrm>
            <a:off x="4992414" y="2885034"/>
            <a:ext cx="2308404" cy="4023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Mel - Spectrogram</a:t>
            </a:r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3852579-559C-8E7D-8860-95070CAB988A}"/>
              </a:ext>
            </a:extLst>
          </p:cNvPr>
          <p:cNvSpPr/>
          <p:nvPr/>
        </p:nvSpPr>
        <p:spPr>
          <a:xfrm>
            <a:off x="4992414" y="3466870"/>
            <a:ext cx="2308404" cy="4023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LEAF</a:t>
            </a:r>
            <a:endParaRPr lang="en-IN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1310AFD-B1EC-A27D-9CBC-06F73CF6EAC3}"/>
              </a:ext>
            </a:extLst>
          </p:cNvPr>
          <p:cNvSpPr/>
          <p:nvPr/>
        </p:nvSpPr>
        <p:spPr>
          <a:xfrm>
            <a:off x="4992414" y="4001407"/>
            <a:ext cx="2308404" cy="4023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Efficient LEAF</a:t>
            </a:r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A94916B-CF6E-FC9A-F59D-E6D34BD5C816}"/>
              </a:ext>
            </a:extLst>
          </p:cNvPr>
          <p:cNvSpPr/>
          <p:nvPr/>
        </p:nvSpPr>
        <p:spPr>
          <a:xfrm>
            <a:off x="8736032" y="2822353"/>
            <a:ext cx="2308404" cy="4023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EfficientV2</a:t>
            </a:r>
            <a:endParaRPr lang="en-IN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14A4ED2-E6AB-4328-7568-3FE7D64FDC29}"/>
              </a:ext>
            </a:extLst>
          </p:cNvPr>
          <p:cNvSpPr/>
          <p:nvPr/>
        </p:nvSpPr>
        <p:spPr>
          <a:xfrm>
            <a:off x="1311693" y="2885034"/>
            <a:ext cx="2308404" cy="4023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5.5 Sec Chunk</a:t>
            </a:r>
            <a:endParaRPr lang="en-IN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51A790-1EB4-065E-5D9E-9BFE3963FA1C}"/>
              </a:ext>
            </a:extLst>
          </p:cNvPr>
          <p:cNvSpPr/>
          <p:nvPr/>
        </p:nvSpPr>
        <p:spPr>
          <a:xfrm>
            <a:off x="1320892" y="3466870"/>
            <a:ext cx="2299205" cy="6321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Noise , Pink , Gaussian Injection</a:t>
            </a:r>
            <a:endParaRPr lang="en-IN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BC714D-7B1C-54C5-ED6A-89A08CCF79C5}"/>
              </a:ext>
            </a:extLst>
          </p:cNvPr>
          <p:cNvSpPr/>
          <p:nvPr/>
        </p:nvSpPr>
        <p:spPr>
          <a:xfrm>
            <a:off x="1351203" y="4278511"/>
            <a:ext cx="2299205" cy="10607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SpecAug</a:t>
            </a:r>
            <a:r>
              <a:rPr lang="en-US" dirty="0"/>
              <a:t> ( Time &amp; Frequency Masking) </a:t>
            </a:r>
            <a:r>
              <a:rPr lang="en-US" dirty="0" err="1"/>
              <a:t>MixUp</a:t>
            </a:r>
            <a:endParaRPr lang="en-IN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2D96192-0027-26F0-BE37-D2FD9B26C0A0}"/>
              </a:ext>
            </a:extLst>
          </p:cNvPr>
          <p:cNvSpPr/>
          <p:nvPr/>
        </p:nvSpPr>
        <p:spPr>
          <a:xfrm>
            <a:off x="8736032" y="3731248"/>
            <a:ext cx="2308404" cy="4023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IR’s Injection</a:t>
            </a:r>
            <a:endParaRPr lang="en-IN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E0F3E1E-4682-8B90-7198-B3D7B89A48CE}"/>
              </a:ext>
            </a:extLst>
          </p:cNvPr>
          <p:cNvSpPr/>
          <p:nvPr/>
        </p:nvSpPr>
        <p:spPr>
          <a:xfrm>
            <a:off x="9170112" y="3264282"/>
            <a:ext cx="2308404" cy="402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During</a:t>
            </a:r>
            <a:endParaRPr lang="en-IN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D41F646-AB71-F58A-3C5D-5E84073B7C45}"/>
              </a:ext>
            </a:extLst>
          </p:cNvPr>
          <p:cNvCxnSpPr>
            <a:stCxn id="22" idx="2"/>
          </p:cNvCxnSpPr>
          <p:nvPr/>
        </p:nvCxnSpPr>
        <p:spPr>
          <a:xfrm>
            <a:off x="9890234" y="3224712"/>
            <a:ext cx="0" cy="50653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F529DAA-2E93-E5ED-703A-D808BECD572C}"/>
              </a:ext>
            </a:extLst>
          </p:cNvPr>
          <p:cNvSpPr/>
          <p:nvPr/>
        </p:nvSpPr>
        <p:spPr>
          <a:xfrm>
            <a:off x="8736032" y="4545278"/>
            <a:ext cx="2308404" cy="15402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 ( each species files ) ,</a:t>
            </a:r>
          </a:p>
          <a:p>
            <a:pPr algn="ctr"/>
            <a:r>
              <a:rPr lang="en-US" dirty="0"/>
              <a:t>Macro- Average </a:t>
            </a:r>
            <a:br>
              <a:rPr lang="en-US" dirty="0"/>
            </a:br>
            <a:r>
              <a:rPr lang="en-US" dirty="0"/>
              <a:t>( Precision, Recall, F1-Score)</a:t>
            </a:r>
            <a:endParaRPr lang="en-IN" dirty="0"/>
          </a:p>
        </p:txBody>
      </p:sp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3C9AEE4-AC7B-3123-31B5-D26C189DB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784" y="120347"/>
            <a:ext cx="1837632" cy="65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47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pic>
        <p:nvPicPr>
          <p:cNvPr id="4" name="Picture 3" descr="A close up of a bug&#10;&#10;Description automatically generated">
            <a:extLst>
              <a:ext uri="{FF2B5EF4-FFF2-40B4-BE49-F238E27FC236}">
                <a16:creationId xmlns:a16="http://schemas.microsoft.com/office/drawing/2014/main" id="{5B83E0ED-D14A-1C7E-C7A5-06F94859C7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5413"/>
          <a:stretch/>
        </p:blipFill>
        <p:spPr>
          <a:xfrm flipH="1">
            <a:off x="20" y="-1"/>
            <a:ext cx="1219198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AEB743-EFAB-5637-6373-9FDC97B58C7D}"/>
              </a:ext>
            </a:extLst>
          </p:cNvPr>
          <p:cNvSpPr txBox="1"/>
          <p:nvPr/>
        </p:nvSpPr>
        <p:spPr>
          <a:xfrm>
            <a:off x="370001" y="561112"/>
            <a:ext cx="11496178" cy="6160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5715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F030202020403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594234-43DD-261B-FA84-94707FA990AF}"/>
              </a:ext>
            </a:extLst>
          </p:cNvPr>
          <p:cNvSpPr txBox="1"/>
          <p:nvPr/>
        </p:nvSpPr>
        <p:spPr>
          <a:xfrm>
            <a:off x="370001" y="561112"/>
            <a:ext cx="11496178" cy="6160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DATA </a:t>
            </a:r>
            <a:r>
              <a:rPr lang="en-US" sz="2400" b="1" dirty="0">
                <a:solidFill>
                  <a:prstClr val="white"/>
                </a:solidFill>
                <a:latin typeface="Aptos"/>
              </a:rPr>
              <a:t>PROCESSING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F0302020204030204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09314F-0066-D0E0-BDC4-608AD6566213}"/>
              </a:ext>
            </a:extLst>
          </p:cNvPr>
          <p:cNvCxnSpPr/>
          <p:nvPr/>
        </p:nvCxnSpPr>
        <p:spPr>
          <a:xfrm>
            <a:off x="2207172" y="1019503"/>
            <a:ext cx="7777655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80AABBE-68C3-B72E-A8D3-02D99490A82B}"/>
              </a:ext>
            </a:extLst>
          </p:cNvPr>
          <p:cNvGrpSpPr/>
          <p:nvPr/>
        </p:nvGrpSpPr>
        <p:grpSpPr>
          <a:xfrm>
            <a:off x="370001" y="1177159"/>
            <a:ext cx="6169572" cy="5444700"/>
            <a:chOff x="0" y="0"/>
            <a:chExt cx="5584190" cy="5099050"/>
          </a:xfrm>
        </p:grpSpPr>
        <p:pic>
          <p:nvPicPr>
            <p:cNvPr id="29" name="Picture 28" descr="C:\Users\KKAJROLK\AppData\Local\Microsoft\Windows\INetCache\Content.MSO\84660CB2.tmp">
              <a:extLst>
                <a:ext uri="{FF2B5EF4-FFF2-40B4-BE49-F238E27FC236}">
                  <a16:creationId xmlns:a16="http://schemas.microsoft.com/office/drawing/2014/main" id="{B9AB06AB-318A-5AA0-8920-5BA37D17F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050" y="0"/>
              <a:ext cx="4930140" cy="105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Picture 29" descr="C:\Users\KKAJROLK\AppData\Local\Microsoft\Windows\INetCache\Content.MSO\D8F7BF90.tmp">
              <a:extLst>
                <a:ext uri="{FF2B5EF4-FFF2-40B4-BE49-F238E27FC236}">
                  <a16:creationId xmlns:a16="http://schemas.microsoft.com/office/drawing/2014/main" id="{95C49B01-1D2C-4F03-0F98-ED4AE2F69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050" y="990600"/>
              <a:ext cx="4930140" cy="105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Picture 30" descr="C:\Users\KKAJROLK\AppData\Local\Microsoft\Windows\INetCache\Content.MSO\E8E95BC3.tmp">
              <a:extLst>
                <a:ext uri="{FF2B5EF4-FFF2-40B4-BE49-F238E27FC236}">
                  <a16:creationId xmlns:a16="http://schemas.microsoft.com/office/drawing/2014/main" id="{29827A50-7002-1A0E-E6C9-C962F5878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050" y="1987550"/>
              <a:ext cx="4898390" cy="1047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Picture 31" descr="C:\Users\KKAJROLK\AppData\Local\Microsoft\Windows\INetCache\Content.MSO\3C54C936.tmp">
              <a:extLst>
                <a:ext uri="{FF2B5EF4-FFF2-40B4-BE49-F238E27FC236}">
                  <a16:creationId xmlns:a16="http://schemas.microsoft.com/office/drawing/2014/main" id="{8879AFAB-97D4-6E55-3F06-54F651045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050" y="2997200"/>
              <a:ext cx="4898390" cy="1047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icture 32" descr="C:\Users\KKAJROLK\AppData\Local\Microsoft\Windows\INetCache\Content.MSO\CEECFB25.tmp">
              <a:extLst>
                <a:ext uri="{FF2B5EF4-FFF2-40B4-BE49-F238E27FC236}">
                  <a16:creationId xmlns:a16="http://schemas.microsoft.com/office/drawing/2014/main" id="{13C5CDD1-C93B-662B-4321-62936A493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050" y="4044950"/>
              <a:ext cx="4930140" cy="105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Text Box 19">
              <a:extLst>
                <a:ext uri="{FF2B5EF4-FFF2-40B4-BE49-F238E27FC236}">
                  <a16:creationId xmlns:a16="http://schemas.microsoft.com/office/drawing/2014/main" id="{F44BB724-901E-E83C-911C-3B0E98EB8C16}"/>
                </a:ext>
              </a:extLst>
            </p:cNvPr>
            <p:cNvSpPr txBox="1"/>
            <p:nvPr/>
          </p:nvSpPr>
          <p:spPr>
            <a:xfrm>
              <a:off x="0" y="266700"/>
              <a:ext cx="368300" cy="298450"/>
            </a:xfrm>
            <a:prstGeom prst="rect">
              <a:avLst/>
            </a:prstGeom>
            <a:solidFill>
              <a:sysClr val="window" lastClr="FFFFFF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(a)</a:t>
              </a:r>
              <a:endParaRPr kumimoji="0" lang="en-IN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5" name="Text Box 21">
              <a:extLst>
                <a:ext uri="{FF2B5EF4-FFF2-40B4-BE49-F238E27FC236}">
                  <a16:creationId xmlns:a16="http://schemas.microsoft.com/office/drawing/2014/main" id="{31033882-91AF-9BF0-8C07-B63F51DE59FB}"/>
                </a:ext>
              </a:extLst>
            </p:cNvPr>
            <p:cNvSpPr txBox="1"/>
            <p:nvPr/>
          </p:nvSpPr>
          <p:spPr>
            <a:xfrm>
              <a:off x="0" y="1295400"/>
              <a:ext cx="368300" cy="298450"/>
            </a:xfrm>
            <a:prstGeom prst="rect">
              <a:avLst/>
            </a:prstGeom>
            <a:solidFill>
              <a:sysClr val="window" lastClr="FFFFFF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(b)</a:t>
              </a:r>
              <a:endParaRPr kumimoji="0" lang="en-IN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6" name="Text Box 22">
              <a:extLst>
                <a:ext uri="{FF2B5EF4-FFF2-40B4-BE49-F238E27FC236}">
                  <a16:creationId xmlns:a16="http://schemas.microsoft.com/office/drawing/2014/main" id="{BC19A770-275E-3402-BAE4-A0A1D9A8FB59}"/>
                </a:ext>
              </a:extLst>
            </p:cNvPr>
            <p:cNvSpPr txBox="1"/>
            <p:nvPr/>
          </p:nvSpPr>
          <p:spPr>
            <a:xfrm>
              <a:off x="0" y="2286000"/>
              <a:ext cx="368300" cy="298450"/>
            </a:xfrm>
            <a:prstGeom prst="rect">
              <a:avLst/>
            </a:prstGeom>
            <a:solidFill>
              <a:sysClr val="window" lastClr="FFFFFF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(c)</a:t>
              </a:r>
              <a:endParaRPr kumimoji="0" lang="en-IN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7" name="Text Box 23">
              <a:extLst>
                <a:ext uri="{FF2B5EF4-FFF2-40B4-BE49-F238E27FC236}">
                  <a16:creationId xmlns:a16="http://schemas.microsoft.com/office/drawing/2014/main" id="{B00940BA-9870-3BAE-F9AE-DBEF8C8B2681}"/>
                </a:ext>
              </a:extLst>
            </p:cNvPr>
            <p:cNvSpPr txBox="1"/>
            <p:nvPr/>
          </p:nvSpPr>
          <p:spPr>
            <a:xfrm>
              <a:off x="0" y="3302000"/>
              <a:ext cx="368300" cy="298450"/>
            </a:xfrm>
            <a:prstGeom prst="rect">
              <a:avLst/>
            </a:prstGeom>
            <a:solidFill>
              <a:sysClr val="window" lastClr="FFFFFF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(d)</a:t>
              </a:r>
              <a:endParaRPr kumimoji="0" lang="en-IN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8" name="Text Box 24">
              <a:extLst>
                <a:ext uri="{FF2B5EF4-FFF2-40B4-BE49-F238E27FC236}">
                  <a16:creationId xmlns:a16="http://schemas.microsoft.com/office/drawing/2014/main" id="{84086E37-F855-8A57-8D5C-0D1ACF8860AD}"/>
                </a:ext>
              </a:extLst>
            </p:cNvPr>
            <p:cNvSpPr txBox="1"/>
            <p:nvPr/>
          </p:nvSpPr>
          <p:spPr>
            <a:xfrm>
              <a:off x="38100" y="4324350"/>
              <a:ext cx="368300" cy="298450"/>
            </a:xfrm>
            <a:prstGeom prst="rect">
              <a:avLst/>
            </a:prstGeom>
            <a:solidFill>
              <a:sysClr val="window" lastClr="FFFFFF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rPr>
                <a:t>(e)</a:t>
              </a:r>
              <a:endParaRPr kumimoji="0" lang="en-IN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  <p:pic>
        <p:nvPicPr>
          <p:cNvPr id="39" name="Picture 38" descr="C:\Users\KKAJROLK\AppData\Local\Microsoft\Windows\INetCache\Content.MSO\E74AEAAD.tmp">
            <a:extLst>
              <a:ext uri="{FF2B5EF4-FFF2-40B4-BE49-F238E27FC236}">
                <a16:creationId xmlns:a16="http://schemas.microsoft.com/office/drawing/2014/main" id="{E8661927-F4E6-97C4-30E2-26D3A29E74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876" y="1656304"/>
            <a:ext cx="5154303" cy="429768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BE84491-62FC-D356-5D6F-0CE2999A7BB8}"/>
              </a:ext>
            </a:extLst>
          </p:cNvPr>
          <p:cNvSpPr/>
          <p:nvPr/>
        </p:nvSpPr>
        <p:spPr>
          <a:xfrm>
            <a:off x="7598979" y="3299439"/>
            <a:ext cx="178676" cy="99929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41830AB-CA9C-2F8D-D0F9-9F586556F936}"/>
              </a:ext>
            </a:extLst>
          </p:cNvPr>
          <p:cNvSpPr/>
          <p:nvPr/>
        </p:nvSpPr>
        <p:spPr>
          <a:xfrm>
            <a:off x="7047185" y="4624551"/>
            <a:ext cx="4682359" cy="29428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2" name="Picture 4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D65E2E8-3618-0708-FB68-E77FCD95E0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784" y="120347"/>
            <a:ext cx="1837632" cy="65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25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1158</TotalTime>
  <Words>1372</Words>
  <Application>Microsoft Office PowerPoint</Application>
  <PresentationFormat>Widescreen</PresentationFormat>
  <Paragraphs>219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Cambria Math</vt:lpstr>
      <vt:lpstr>Ubuntu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KAJROLKAR, KARAN</dc:creator>
  <cp:lastModifiedBy>KAJROLKAR, KARAN</cp:lastModifiedBy>
  <cp:revision>1</cp:revision>
  <dcterms:created xsi:type="dcterms:W3CDTF">2024-03-28T10:24:22Z</dcterms:created>
  <dcterms:modified xsi:type="dcterms:W3CDTF">2024-04-15T08:51:00Z</dcterms:modified>
</cp:coreProperties>
</file>